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312" r:id="rId4"/>
    <p:sldId id="313" r:id="rId5"/>
    <p:sldId id="314" r:id="rId6"/>
    <p:sldId id="315" r:id="rId7"/>
    <p:sldId id="316" r:id="rId8"/>
    <p:sldId id="317" r:id="rId9"/>
    <p:sldId id="258" r:id="rId10"/>
    <p:sldId id="318" r:id="rId11"/>
    <p:sldId id="319" r:id="rId12"/>
    <p:sldId id="320" r:id="rId13"/>
    <p:sldId id="321" r:id="rId14"/>
    <p:sldId id="322" r:id="rId15"/>
    <p:sldId id="323" r:id="rId16"/>
    <p:sldId id="265" r:id="rId17"/>
    <p:sldId id="324" r:id="rId18"/>
    <p:sldId id="325" r:id="rId19"/>
    <p:sldId id="326" r:id="rId20"/>
    <p:sldId id="327" r:id="rId21"/>
    <p:sldId id="328" r:id="rId22"/>
    <p:sldId id="329" r:id="rId23"/>
    <p:sldId id="287" r:id="rId24"/>
    <p:sldId id="330" r:id="rId25"/>
    <p:sldId id="331" r:id="rId26"/>
    <p:sldId id="332" r:id="rId27"/>
    <p:sldId id="333" r:id="rId28"/>
    <p:sldId id="334" r:id="rId29"/>
    <p:sldId id="335" r:id="rId30"/>
    <p:sldId id="279" r:id="rId31"/>
    <p:sldId id="336" r:id="rId32"/>
    <p:sldId id="337" r:id="rId33"/>
    <p:sldId id="338" r:id="rId34"/>
    <p:sldId id="339" r:id="rId35"/>
    <p:sldId id="340" r:id="rId36"/>
    <p:sldId id="341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324"/>
    <a:srgbClr val="6F9000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A1A7A2-FA51-4472-9C26-72644A3C9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BF72B64-DA0A-4320-AC04-5B9A7D5FF2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DB6995-7D61-40CA-BC3B-CED9481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FCF3F9-B4C9-4878-905D-A8A7F8C18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DF5309-7700-4F93-B137-F8BE81DEF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75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B2E1-84F0-419E-BB9D-1E8433CC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025791-7F42-4AE9-92FE-FF24F3787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58C3BB-0DA1-4259-AE65-6ABA33DCA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1AB119-9E9C-44C5-91A7-4FAC9E2F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934BC7-6AA2-4DCA-AC34-75F917F6E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5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FA5E0DB-1F6A-4B40-B7BC-157AF44CB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2974B4-9ED9-4E8C-A742-4AE651040A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D7C1E7-98FC-4284-8BAD-636AECEF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2D70B6-A772-402A-8D2E-766B49030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ECB0D2-FE37-4476-8534-22A1938F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62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771C65-EA5F-473F-8F26-39EE0A84B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0D7DA0-19C2-4C33-9676-4E28BD747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B65C87-61F5-4362-871E-DC849A857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C6160D-6FED-4528-826D-9080077EE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055506-F703-4568-9CE6-84FD01670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53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EC6357-D44E-42A5-AAA4-723CA901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104176-C484-4B3E-9BBD-2AA5DE39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720908-7F45-4010-9B83-C86A9319D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BD18B9-9A27-4062-8680-5B5BC3F2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B64175-A4F0-47EA-A7B1-DEF979CD7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92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9C5C0-EDDE-4C1D-A398-C84332A6E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22D0E0-E889-480D-8249-A1FA5171E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4912FE-6F02-4707-88B8-01E1AF1CB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F658FF-C8FF-420A-BF8C-62B2CCAE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7B7E95-AA55-451D-8518-0D58EF7E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1FAC2E-8100-4D1D-A5EE-F3DA9157B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10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6221E5-4665-4D95-8DAB-3125740EA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0EB1A0-1C04-4D7B-BBA1-A72C3E1E5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FC677B-EEBD-4936-9842-1626DF097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BAB8BE4-F6F9-416E-B04C-1B7176CC7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03BBAF6-3AC1-4329-BF1B-9EC463D191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7FDA979-0100-4A88-A557-831E7431F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C0EA82-92A0-4C42-9C7F-6AA9F960E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561165B-34F2-4BD2-A653-9C6FDC31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90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8A449-BBC6-4A04-9D20-D094FA83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AA96609-B7F5-48AC-9398-BD262220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753784-0A8C-419E-BED4-349CDDFFD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B4E9A9-3138-4FB5-A270-B2F0C86B3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72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C457D4A-A89D-4C47-B539-C559D8C27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C48CB7B-C883-4219-8F92-7A7A303AA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9AD524-1193-4320-B0AD-A9A14200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01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CBE14B-DFDD-4BFB-9DF7-5F57701C5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5AD15D-AAC6-4ABE-A6C4-4B36B4DDF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E0A16A-1EBE-4294-882F-7B63AD2ED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9379DD-8217-496B-8906-5313BC0B5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960AB6-50DD-4A87-B3E5-4F4E48A4C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B8BA53-B758-43A9-932E-AA7E997A6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82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69ADC5-FF01-43E3-A614-C51203013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E70060F-EEE5-4C34-BCCB-C972EB3BA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29249E-BB5D-4218-ADA7-FFF484521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37B34A6-6350-4334-8D1C-8784C594A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C45CE5-F50E-467E-A744-3B2BD14F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04BFE6-1AE5-4B25-9893-199B370E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22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306D647-3D57-4D5E-93EB-368882B8A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919906-A76A-47AA-82A1-EAD2082BF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4C5F76-5DDE-423B-B10E-0EF7EF731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A9C54-DEF2-4333-824A-F8755F99683C}" type="datetimeFigureOut">
              <a:rPr lang="fr-FR" smtClean="0"/>
              <a:t>15/07/2026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4F1C48-2046-437C-84AA-4D3ED0C5E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78C7B4-A311-48DF-8F8C-79B70F12E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9DB1E-804F-4F2A-89F0-8DF84B10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60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6.xml"/><Relationship Id="rId18" Type="http://schemas.openxmlformats.org/officeDocument/2006/relationships/image" Target="../media/image9.png"/><Relationship Id="rId3" Type="http://schemas.openxmlformats.org/officeDocument/2006/relationships/hyperlink" Target="https://laclassecooperative.com/2026/07/15/un-nouveau-rituel-de-geometrie-15-minutes-par-jour-suite-a-la-constellation-maths/" TargetMode="External"/><Relationship Id="rId7" Type="http://schemas.openxmlformats.org/officeDocument/2006/relationships/slide" Target="slide3.xml"/><Relationship Id="rId12" Type="http://schemas.openxmlformats.org/officeDocument/2006/relationships/image" Target="../media/image6.png"/><Relationship Id="rId17" Type="http://schemas.openxmlformats.org/officeDocument/2006/relationships/slide" Target="slide8.xm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5.png"/><Relationship Id="rId4" Type="http://schemas.openxmlformats.org/officeDocument/2006/relationships/image" Target="../media/image2.JPG"/><Relationship Id="rId9" Type="http://schemas.openxmlformats.org/officeDocument/2006/relationships/slide" Target="slide4.xm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16.xml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17.xml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18.xml"/><Relationship Id="rId7" Type="http://schemas.openxmlformats.org/officeDocument/2006/relationships/slide" Target="slide3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25.xm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19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20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21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slide" Target="slide1.xml"/><Relationship Id="rId4" Type="http://schemas.openxmlformats.org/officeDocument/2006/relationships/slide" Target="slide22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2BC3CA4-32E6-B8DF-D22A-2097F3CCD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8245" y="-2678244"/>
            <a:ext cx="6835511" cy="12192000"/>
          </a:xfrm>
          <a:prstGeom prst="rect">
            <a:avLst/>
          </a:prstGeom>
        </p:spPr>
      </p:pic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928F72CC-6546-4AE9-8ADE-716E46502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418" y="5344074"/>
            <a:ext cx="1201155" cy="80695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06D7B73-510F-5BA7-A075-2245CD20AF8D}"/>
              </a:ext>
            </a:extLst>
          </p:cNvPr>
          <p:cNvSpPr txBox="1"/>
          <p:nvPr/>
        </p:nvSpPr>
        <p:spPr>
          <a:xfrm>
            <a:off x="-3" y="1181446"/>
            <a:ext cx="121920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Routine géométrique</a:t>
            </a:r>
          </a:p>
          <a:p>
            <a:pPr algn="ctr"/>
            <a:r>
              <a:rPr lang="fr-FR" sz="9000" dirty="0">
                <a:solidFill>
                  <a:srgbClr val="6F9000"/>
                </a:solidFill>
                <a:latin typeface="Lobster 1.4" panose="02000506000000020003" pitchFamily="50" charset="0"/>
              </a:rPr>
              <a:t>1</a:t>
            </a:r>
            <a:r>
              <a:rPr lang="fr-FR" sz="9000" baseline="30000" dirty="0">
                <a:solidFill>
                  <a:srgbClr val="6F9000"/>
                </a:solidFill>
                <a:latin typeface="Lobster 1.4" panose="02000506000000020003" pitchFamily="50" charset="0"/>
              </a:rPr>
              <a:t>re</a:t>
            </a:r>
            <a:r>
              <a:rPr lang="fr-FR" sz="9000" dirty="0">
                <a:solidFill>
                  <a:srgbClr val="6F9000"/>
                </a:solidFill>
                <a:latin typeface="Lobster 1.4" panose="02000506000000020003" pitchFamily="50" charset="0"/>
              </a:rPr>
              <a:t> période</a:t>
            </a:r>
          </a:p>
        </p:txBody>
      </p:sp>
      <p:pic>
        <p:nvPicPr>
          <p:cNvPr id="3" name="Image 2">
            <a:hlinkClick r:id="rId5" action="ppaction://hlinksldjump"/>
            <a:extLst>
              <a:ext uri="{FF2B5EF4-FFF2-40B4-BE49-F238E27FC236}">
                <a16:creationId xmlns:a16="http://schemas.microsoft.com/office/drawing/2014/main" id="{063D5B52-0425-A0A5-0ABF-4B501976FD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09" y="4347509"/>
            <a:ext cx="1425063" cy="77730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Image 6">
            <a:hlinkClick r:id="rId7" action="ppaction://hlinksldjump"/>
            <a:extLst>
              <a:ext uri="{FF2B5EF4-FFF2-40B4-BE49-F238E27FC236}">
                <a16:creationId xmlns:a16="http://schemas.microsoft.com/office/drawing/2014/main" id="{F79A8562-2397-E69A-704B-117F6D794E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77" y="4355129"/>
            <a:ext cx="1425063" cy="76968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Image 9">
            <a:hlinkClick r:id="rId9" action="ppaction://hlinksldjump"/>
            <a:extLst>
              <a:ext uri="{FF2B5EF4-FFF2-40B4-BE49-F238E27FC236}">
                <a16:creationId xmlns:a16="http://schemas.microsoft.com/office/drawing/2014/main" id="{274CC52C-20B7-42FC-AD9C-A9BBF70FF2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38" y="4347509"/>
            <a:ext cx="1425063" cy="73920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Image 11">
            <a:hlinkClick r:id="rId11" action="ppaction://hlinksldjump"/>
            <a:extLst>
              <a:ext uri="{FF2B5EF4-FFF2-40B4-BE49-F238E27FC236}">
                <a16:creationId xmlns:a16="http://schemas.microsoft.com/office/drawing/2014/main" id="{4FB1EF65-972B-ED40-62D2-003EEBCE68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465" y="4347509"/>
            <a:ext cx="1425063" cy="76968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4" name="Image 13">
            <a:hlinkClick r:id="rId13" action="ppaction://hlinksldjump"/>
            <a:extLst>
              <a:ext uri="{FF2B5EF4-FFF2-40B4-BE49-F238E27FC236}">
                <a16:creationId xmlns:a16="http://schemas.microsoft.com/office/drawing/2014/main" id="{1E94B4F9-8F83-C518-4346-E960A016CF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435" y="4355129"/>
            <a:ext cx="1425063" cy="77730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6" name="Image 15">
            <a:hlinkClick r:id="rId15" action="ppaction://hlinksldjump"/>
            <a:extLst>
              <a:ext uri="{FF2B5EF4-FFF2-40B4-BE49-F238E27FC236}">
                <a16:creationId xmlns:a16="http://schemas.microsoft.com/office/drawing/2014/main" id="{2175B342-9E9C-7E10-F38C-3AD79737F42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997" y="4347508"/>
            <a:ext cx="1447925" cy="76968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8" name="Image 17">
            <a:hlinkClick r:id="rId17" action="ppaction://hlinksldjump"/>
            <a:extLst>
              <a:ext uri="{FF2B5EF4-FFF2-40B4-BE49-F238E27FC236}">
                <a16:creationId xmlns:a16="http://schemas.microsoft.com/office/drawing/2014/main" id="{D94C453A-6428-6C8C-D667-F390AB31CC1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565" y="4347509"/>
            <a:ext cx="1425063" cy="777307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436389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EC95B-7617-E965-EC30-E0AAA445E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F4AAC2-6A82-3A6F-60AF-D182B67BBE54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2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072A89-AB3F-30BC-8733-D7EBA5357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485" y="1858945"/>
            <a:ext cx="10733029" cy="385856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0BCC3B5-166B-7AA6-030D-413C5F9CED6F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37C5F449-A0B9-7C03-5078-654DF0F92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69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E3B55-D046-01B7-D975-4698FD0A1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A23945E-0948-97C0-4191-03BE810CC13A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3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581569-0F92-EAE8-433D-ED1C4C1E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1353" y="2034063"/>
            <a:ext cx="8829293" cy="354031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C39F976-C456-139E-1CD7-2AEB93B8CACC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FE3C25D9-D96E-9DAB-B9AD-FD120CCD6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786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E252D-A780-1353-CCB7-586FB2A46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A1D0A0-0315-C872-4E83-A6E003369D82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4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BA778A-8530-AA90-A27B-F3F045E99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4637" y="1771000"/>
            <a:ext cx="8482726" cy="422781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40E181-0B43-DD53-667A-6EAC8C9D4E26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4720CA9F-5D76-430E-244E-E1B280FDD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80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68CA-AB39-71F3-C23B-71A32579E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696CB2-2C97-612A-6AC7-4688119049C9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5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07299D-7E73-C118-8914-5DF9410B6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1515" y="2763297"/>
            <a:ext cx="8928968" cy="311918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C554D9A-DE90-CCFA-0845-03C818E2D2C0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5D6405BD-DCB5-5CBE-AE6E-48822A7EB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FA8AE-D45C-F9C8-28B2-27568BB7E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0C1A908-B38C-7311-CC8B-50C151EBA116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6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42A175-3E09-A55C-D5A9-2D7AED58E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7369" y="1664730"/>
            <a:ext cx="7397260" cy="452551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879CF62-51E2-EB75-2651-6A9B07EAA79C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16A363F9-FF69-1A87-DB7E-98E6EC260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05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ECBCA-107B-150F-8B32-07BD30A5A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A652F8-0082-24E6-83C9-1076D5F70E5B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7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77E714-E3B2-735B-4C29-FE3818096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1635" y="1738170"/>
            <a:ext cx="8048730" cy="445775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86C5B0-1D63-393A-2603-89A1EBA4B65A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6" name="Image 5">
            <a:hlinkClick r:id="rId3" action="ppaction://hlinksldjump"/>
            <a:extLst>
              <a:ext uri="{FF2B5EF4-FFF2-40B4-BE49-F238E27FC236}">
                <a16:creationId xmlns:a16="http://schemas.microsoft.com/office/drawing/2014/main" id="{42617E0A-ECB1-DB1A-80CE-478BDB03E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55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992B72-BE40-4B2E-9B67-28E99605C536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1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263CB7-8892-97DA-E534-65D44A4C230E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1934679-9EF9-0F55-DF1F-1C33283471E9}"/>
              </a:ext>
            </a:extLst>
          </p:cNvPr>
          <p:cNvCxnSpPr/>
          <p:nvPr/>
        </p:nvCxnSpPr>
        <p:spPr>
          <a:xfrm flipH="1">
            <a:off x="1416802" y="1884991"/>
            <a:ext cx="3600000" cy="3600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DD9AF65-F1B6-39A7-D6CE-6D37931F9C2B}"/>
              </a:ext>
            </a:extLst>
          </p:cNvPr>
          <p:cNvCxnSpPr>
            <a:cxnSpLocks/>
          </p:cNvCxnSpPr>
          <p:nvPr/>
        </p:nvCxnSpPr>
        <p:spPr>
          <a:xfrm flipH="1" flipV="1">
            <a:off x="1416802" y="1884991"/>
            <a:ext cx="3600000" cy="3600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576E2C2-3BAF-E25E-9EDA-6DB465639FED}"/>
              </a:ext>
            </a:extLst>
          </p:cNvPr>
          <p:cNvCxnSpPr>
            <a:cxnSpLocks/>
          </p:cNvCxnSpPr>
          <p:nvPr/>
        </p:nvCxnSpPr>
        <p:spPr>
          <a:xfrm flipV="1">
            <a:off x="3167382" y="17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1E60742-7F44-ABB8-FADD-A1CA5A78C998}"/>
              </a:ext>
            </a:extLst>
          </p:cNvPr>
          <p:cNvCxnSpPr>
            <a:cxnSpLocks/>
          </p:cNvCxnSpPr>
          <p:nvPr/>
        </p:nvCxnSpPr>
        <p:spPr>
          <a:xfrm flipV="1">
            <a:off x="3230247" y="17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917AA8C-6234-A96F-0A86-B2C8D0F32D16}"/>
              </a:ext>
            </a:extLst>
          </p:cNvPr>
          <p:cNvCxnSpPr>
            <a:cxnSpLocks/>
          </p:cNvCxnSpPr>
          <p:nvPr/>
        </p:nvCxnSpPr>
        <p:spPr>
          <a:xfrm flipV="1">
            <a:off x="3149167" y="53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DB583C83-4CDC-B2CC-C1C4-03AC94546BB4}"/>
              </a:ext>
            </a:extLst>
          </p:cNvPr>
          <p:cNvCxnSpPr>
            <a:cxnSpLocks/>
          </p:cNvCxnSpPr>
          <p:nvPr/>
        </p:nvCxnSpPr>
        <p:spPr>
          <a:xfrm flipV="1">
            <a:off x="3091338" y="53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DEDA47B4-2939-4E10-30AA-F16FC36C4CE5}"/>
              </a:ext>
            </a:extLst>
          </p:cNvPr>
          <p:cNvCxnSpPr>
            <a:cxnSpLocks/>
          </p:cNvCxnSpPr>
          <p:nvPr/>
        </p:nvCxnSpPr>
        <p:spPr>
          <a:xfrm>
            <a:off x="4880008" y="3572565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C2B82D82-DE68-8817-1D3F-A0B853DFBBF9}"/>
              </a:ext>
            </a:extLst>
          </p:cNvPr>
          <p:cNvCxnSpPr>
            <a:cxnSpLocks/>
          </p:cNvCxnSpPr>
          <p:nvPr/>
        </p:nvCxnSpPr>
        <p:spPr>
          <a:xfrm>
            <a:off x="4880007" y="3492617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FA34FD8-4ABC-8A22-8C1B-917482917428}"/>
              </a:ext>
            </a:extLst>
          </p:cNvPr>
          <p:cNvCxnSpPr>
            <a:cxnSpLocks/>
          </p:cNvCxnSpPr>
          <p:nvPr/>
        </p:nvCxnSpPr>
        <p:spPr>
          <a:xfrm>
            <a:off x="1280008" y="3492617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0D0F212-0EEF-2CDA-C9F3-2D7D8A01F2CD}"/>
              </a:ext>
            </a:extLst>
          </p:cNvPr>
          <p:cNvCxnSpPr>
            <a:cxnSpLocks/>
          </p:cNvCxnSpPr>
          <p:nvPr/>
        </p:nvCxnSpPr>
        <p:spPr>
          <a:xfrm>
            <a:off x="1282737" y="3572565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7AB4CE4-0962-5138-5DF6-80B658ED12C0}"/>
              </a:ext>
            </a:extLst>
          </p:cNvPr>
          <p:cNvCxnSpPr>
            <a:cxnSpLocks/>
          </p:cNvCxnSpPr>
          <p:nvPr/>
        </p:nvCxnSpPr>
        <p:spPr>
          <a:xfrm flipV="1">
            <a:off x="2244606" y="2720715"/>
            <a:ext cx="213781" cy="19478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E677034-E3F5-7112-D28A-B7FCFD328A37}"/>
              </a:ext>
            </a:extLst>
          </p:cNvPr>
          <p:cNvCxnSpPr>
            <a:cxnSpLocks/>
          </p:cNvCxnSpPr>
          <p:nvPr/>
        </p:nvCxnSpPr>
        <p:spPr>
          <a:xfrm>
            <a:off x="3924924" y="2720715"/>
            <a:ext cx="259829" cy="25171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134979D-76D3-E739-BE1C-100A4D12C314}"/>
              </a:ext>
            </a:extLst>
          </p:cNvPr>
          <p:cNvCxnSpPr>
            <a:cxnSpLocks/>
          </p:cNvCxnSpPr>
          <p:nvPr/>
        </p:nvCxnSpPr>
        <p:spPr>
          <a:xfrm flipV="1">
            <a:off x="3818034" y="4292047"/>
            <a:ext cx="213781" cy="19478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671364A-E8C1-BA3B-9A33-C9229DE14CC3}"/>
              </a:ext>
            </a:extLst>
          </p:cNvPr>
          <p:cNvCxnSpPr>
            <a:cxnSpLocks/>
          </p:cNvCxnSpPr>
          <p:nvPr/>
        </p:nvCxnSpPr>
        <p:spPr>
          <a:xfrm>
            <a:off x="2244606" y="4389437"/>
            <a:ext cx="259829" cy="25171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33A4E9A1-30FC-8854-8515-B140E22CE6BF}"/>
              </a:ext>
            </a:extLst>
          </p:cNvPr>
          <p:cNvSpPr/>
          <p:nvPr/>
        </p:nvSpPr>
        <p:spPr>
          <a:xfrm rot="19025258">
            <a:off x="3253997" y="3594990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1B5C7C7-7F6E-D993-C62D-BC335B0D852C}"/>
              </a:ext>
            </a:extLst>
          </p:cNvPr>
          <p:cNvSpPr/>
          <p:nvPr/>
        </p:nvSpPr>
        <p:spPr>
          <a:xfrm>
            <a:off x="4836800" y="188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2472DDB-3989-BE3B-625A-291FA7CF5820}"/>
              </a:ext>
            </a:extLst>
          </p:cNvPr>
          <p:cNvSpPr/>
          <p:nvPr/>
        </p:nvSpPr>
        <p:spPr>
          <a:xfrm>
            <a:off x="1416801" y="188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B91409A-F641-0740-913A-B9F559CFCA33}"/>
              </a:ext>
            </a:extLst>
          </p:cNvPr>
          <p:cNvSpPr/>
          <p:nvPr/>
        </p:nvSpPr>
        <p:spPr>
          <a:xfrm>
            <a:off x="4817664" y="530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0649568-CC7B-50AA-9CD1-182E05C48DBE}"/>
              </a:ext>
            </a:extLst>
          </p:cNvPr>
          <p:cNvSpPr/>
          <p:nvPr/>
        </p:nvSpPr>
        <p:spPr>
          <a:xfrm>
            <a:off x="1416801" y="530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448F2F-2501-8A72-BAE1-D62E1094E6D3}"/>
              </a:ext>
            </a:extLst>
          </p:cNvPr>
          <p:cNvSpPr/>
          <p:nvPr/>
        </p:nvSpPr>
        <p:spPr>
          <a:xfrm>
            <a:off x="1416802" y="1884991"/>
            <a:ext cx="3600000" cy="36000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3681B4F-8345-155E-6CB2-8C1875D8CEE8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61946B62-CB01-CE88-5B19-A351F2567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42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D853A-A188-9087-CE5C-0843EE92C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AAEB6E-002D-16E0-6217-00F7E2EB7389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2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AC2919-FDE6-6089-6A45-C3E169698775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4E277DA-8737-F493-F647-3CDCD2C04375}"/>
              </a:ext>
            </a:extLst>
          </p:cNvPr>
          <p:cNvCxnSpPr>
            <a:cxnSpLocks/>
          </p:cNvCxnSpPr>
          <p:nvPr/>
        </p:nvCxnSpPr>
        <p:spPr>
          <a:xfrm flipH="1">
            <a:off x="600305" y="1884990"/>
            <a:ext cx="5574299" cy="3600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9464E2E-95EF-772E-03F9-315090292160}"/>
              </a:ext>
            </a:extLst>
          </p:cNvPr>
          <p:cNvCxnSpPr>
            <a:cxnSpLocks/>
          </p:cNvCxnSpPr>
          <p:nvPr/>
        </p:nvCxnSpPr>
        <p:spPr>
          <a:xfrm flipH="1" flipV="1">
            <a:off x="600305" y="1884990"/>
            <a:ext cx="5574299" cy="360000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12DAF9A-23B0-BDF0-623E-852FE658CF95}"/>
              </a:ext>
            </a:extLst>
          </p:cNvPr>
          <p:cNvCxnSpPr>
            <a:cxnSpLocks/>
          </p:cNvCxnSpPr>
          <p:nvPr/>
        </p:nvCxnSpPr>
        <p:spPr>
          <a:xfrm flipV="1">
            <a:off x="3167382" y="17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49E4051-AA96-7035-F04A-27BFB8821FF4}"/>
              </a:ext>
            </a:extLst>
          </p:cNvPr>
          <p:cNvCxnSpPr>
            <a:cxnSpLocks/>
          </p:cNvCxnSpPr>
          <p:nvPr/>
        </p:nvCxnSpPr>
        <p:spPr>
          <a:xfrm flipV="1">
            <a:off x="3230247" y="17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A0DB876-4AA2-A6D5-6D24-9C449E4C3A7F}"/>
              </a:ext>
            </a:extLst>
          </p:cNvPr>
          <p:cNvCxnSpPr>
            <a:cxnSpLocks/>
          </p:cNvCxnSpPr>
          <p:nvPr/>
        </p:nvCxnSpPr>
        <p:spPr>
          <a:xfrm flipV="1">
            <a:off x="3149167" y="53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8B95CE08-A16A-470B-DB86-3B60501540BB}"/>
              </a:ext>
            </a:extLst>
          </p:cNvPr>
          <p:cNvCxnSpPr>
            <a:cxnSpLocks/>
          </p:cNvCxnSpPr>
          <p:nvPr/>
        </p:nvCxnSpPr>
        <p:spPr>
          <a:xfrm flipV="1">
            <a:off x="3091338" y="5364538"/>
            <a:ext cx="0" cy="24090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8975A521-711F-8C4B-F39E-6FEF8514FD1E}"/>
              </a:ext>
            </a:extLst>
          </p:cNvPr>
          <p:cNvCxnSpPr>
            <a:cxnSpLocks/>
          </p:cNvCxnSpPr>
          <p:nvPr/>
        </p:nvCxnSpPr>
        <p:spPr>
          <a:xfrm>
            <a:off x="6012733" y="3705064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3AF735D-73B5-9C67-322E-211B5DF8FD74}"/>
              </a:ext>
            </a:extLst>
          </p:cNvPr>
          <p:cNvCxnSpPr>
            <a:cxnSpLocks/>
          </p:cNvCxnSpPr>
          <p:nvPr/>
        </p:nvCxnSpPr>
        <p:spPr>
          <a:xfrm>
            <a:off x="445524" y="3638052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C67E4E5E-294E-75E9-E9DC-E0C138CFBCA3}"/>
              </a:ext>
            </a:extLst>
          </p:cNvPr>
          <p:cNvCxnSpPr>
            <a:cxnSpLocks/>
          </p:cNvCxnSpPr>
          <p:nvPr/>
        </p:nvCxnSpPr>
        <p:spPr>
          <a:xfrm>
            <a:off x="445525" y="3705064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E6DA2E38-8E64-8166-A3BF-5D81CBF4F7E8}"/>
              </a:ext>
            </a:extLst>
          </p:cNvPr>
          <p:cNvCxnSpPr>
            <a:cxnSpLocks/>
          </p:cNvCxnSpPr>
          <p:nvPr/>
        </p:nvCxnSpPr>
        <p:spPr>
          <a:xfrm>
            <a:off x="431577" y="3790280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FB7AF6B-32CA-E2B8-3360-E84AC227AB65}"/>
              </a:ext>
            </a:extLst>
          </p:cNvPr>
          <p:cNvCxnSpPr>
            <a:cxnSpLocks/>
          </p:cNvCxnSpPr>
          <p:nvPr/>
        </p:nvCxnSpPr>
        <p:spPr>
          <a:xfrm flipV="1">
            <a:off x="2100711" y="2802314"/>
            <a:ext cx="213781" cy="19478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F456FBA-63B2-0667-4156-10BC4C78A5B9}"/>
              </a:ext>
            </a:extLst>
          </p:cNvPr>
          <p:cNvCxnSpPr>
            <a:cxnSpLocks/>
          </p:cNvCxnSpPr>
          <p:nvPr/>
        </p:nvCxnSpPr>
        <p:spPr>
          <a:xfrm>
            <a:off x="4365063" y="2818598"/>
            <a:ext cx="259829" cy="25171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A4DD62C-9DB4-9244-4295-39EB295DFC41}"/>
              </a:ext>
            </a:extLst>
          </p:cNvPr>
          <p:cNvCxnSpPr>
            <a:cxnSpLocks/>
          </p:cNvCxnSpPr>
          <p:nvPr/>
        </p:nvCxnSpPr>
        <p:spPr>
          <a:xfrm flipV="1">
            <a:off x="4243720" y="4180259"/>
            <a:ext cx="213781" cy="19478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A544E8C-5BF7-2C7F-9B2B-3EC9744AD217}"/>
              </a:ext>
            </a:extLst>
          </p:cNvPr>
          <p:cNvCxnSpPr>
            <a:cxnSpLocks/>
          </p:cNvCxnSpPr>
          <p:nvPr/>
        </p:nvCxnSpPr>
        <p:spPr>
          <a:xfrm>
            <a:off x="2142868" y="4277649"/>
            <a:ext cx="259829" cy="25171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AD2E0FCD-8621-0933-F3CA-397DB3FE92F2}"/>
              </a:ext>
            </a:extLst>
          </p:cNvPr>
          <p:cNvSpPr/>
          <p:nvPr/>
        </p:nvSpPr>
        <p:spPr>
          <a:xfrm>
            <a:off x="5992811" y="1916935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DF2D6B2-C694-90B1-1A7D-896AF055DE26}"/>
              </a:ext>
            </a:extLst>
          </p:cNvPr>
          <p:cNvSpPr/>
          <p:nvPr/>
        </p:nvSpPr>
        <p:spPr>
          <a:xfrm>
            <a:off x="615164" y="188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9F99F14-F13E-62A0-0DBA-E48B4A8630C7}"/>
              </a:ext>
            </a:extLst>
          </p:cNvPr>
          <p:cNvSpPr/>
          <p:nvPr/>
        </p:nvSpPr>
        <p:spPr>
          <a:xfrm>
            <a:off x="5992811" y="5301606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A8D38FA-B75D-C8DD-561C-F2745459474C}"/>
              </a:ext>
            </a:extLst>
          </p:cNvPr>
          <p:cNvSpPr/>
          <p:nvPr/>
        </p:nvSpPr>
        <p:spPr>
          <a:xfrm>
            <a:off x="629112" y="5301606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5395CF-1B63-C071-69A4-B24DBB5400D4}"/>
              </a:ext>
            </a:extLst>
          </p:cNvPr>
          <p:cNvSpPr/>
          <p:nvPr/>
        </p:nvSpPr>
        <p:spPr>
          <a:xfrm>
            <a:off x="600305" y="1884991"/>
            <a:ext cx="5574299" cy="360000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CC2BDB96-BDBC-3C8B-D512-4F973CFDF1E6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946EF033-98C4-C20A-4843-2C6E523D1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39BA866-D6ED-882E-AB58-80629F26AD82}"/>
              </a:ext>
            </a:extLst>
          </p:cNvPr>
          <p:cNvCxnSpPr>
            <a:cxnSpLocks/>
          </p:cNvCxnSpPr>
          <p:nvPr/>
        </p:nvCxnSpPr>
        <p:spPr>
          <a:xfrm>
            <a:off x="6012733" y="3790280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F6FF8CA-D163-D679-B1DA-1994A1BF1648}"/>
              </a:ext>
            </a:extLst>
          </p:cNvPr>
          <p:cNvCxnSpPr>
            <a:cxnSpLocks/>
          </p:cNvCxnSpPr>
          <p:nvPr/>
        </p:nvCxnSpPr>
        <p:spPr>
          <a:xfrm>
            <a:off x="6012733" y="3638052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954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DB9F0-26D9-E48B-A03E-B2FB00C4E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538927-A91A-C680-D32B-5E8A6CDFA4A4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3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4FB092-81A4-4C66-3688-47DA56350395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7141A2E-A1DF-C115-481F-404480864746}"/>
              </a:ext>
            </a:extLst>
          </p:cNvPr>
          <p:cNvSpPr/>
          <p:nvPr/>
        </p:nvSpPr>
        <p:spPr>
          <a:xfrm>
            <a:off x="1287624" y="4730656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9425DE8-E1DA-811B-0998-001FDC67F2A7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93BBD91B-82BF-3A75-1ACA-BB6238868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sp>
        <p:nvSpPr>
          <p:cNvPr id="4" name="Triangle rectangle 3">
            <a:extLst>
              <a:ext uri="{FF2B5EF4-FFF2-40B4-BE49-F238E27FC236}">
                <a16:creationId xmlns:a16="http://schemas.microsoft.com/office/drawing/2014/main" id="{FAE41256-6F86-C1A9-7FD4-65514A616255}"/>
              </a:ext>
            </a:extLst>
          </p:cNvPr>
          <p:cNvSpPr/>
          <p:nvPr/>
        </p:nvSpPr>
        <p:spPr>
          <a:xfrm>
            <a:off x="1287624" y="1713213"/>
            <a:ext cx="4463751" cy="3197443"/>
          </a:xfrm>
          <a:prstGeom prst="rtTriangl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785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B7CC4-F001-06EF-38ED-EDFA9F166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1C8EC0-D81D-F3F0-283F-0ABE0F117598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4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5B3D8AE-63EB-3B29-2279-28AEC88B8FA4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50DFA30-FE61-D306-EBB0-B6E6BD81E6F1}"/>
              </a:ext>
            </a:extLst>
          </p:cNvPr>
          <p:cNvCxnSpPr>
            <a:cxnSpLocks/>
            <a:stCxn id="4" idx="2"/>
            <a:endCxn id="4" idx="0"/>
          </p:cNvCxnSpPr>
          <p:nvPr/>
        </p:nvCxnSpPr>
        <p:spPr>
          <a:xfrm flipV="1">
            <a:off x="3272669" y="2645229"/>
            <a:ext cx="0" cy="220732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8945F941-D8DF-DE84-2511-FED38FD5E1C1}"/>
              </a:ext>
            </a:extLst>
          </p:cNvPr>
          <p:cNvSpPr/>
          <p:nvPr/>
        </p:nvSpPr>
        <p:spPr>
          <a:xfrm>
            <a:off x="3272639" y="2645228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DBA922B-73C3-4BF0-F09F-412700161177}"/>
              </a:ext>
            </a:extLst>
          </p:cNvPr>
          <p:cNvSpPr/>
          <p:nvPr/>
        </p:nvSpPr>
        <p:spPr>
          <a:xfrm>
            <a:off x="3261753" y="4672550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9690597-5A7F-65D9-113E-96CEBDE30BA5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7D394528-4F42-CF9F-F8C1-29AC356B4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sp>
        <p:nvSpPr>
          <p:cNvPr id="4" name="Trapèze 3">
            <a:extLst>
              <a:ext uri="{FF2B5EF4-FFF2-40B4-BE49-F238E27FC236}">
                <a16:creationId xmlns:a16="http://schemas.microsoft.com/office/drawing/2014/main" id="{F90A73B3-07F4-D7AF-6E87-29640ED7BA85}"/>
              </a:ext>
            </a:extLst>
          </p:cNvPr>
          <p:cNvSpPr/>
          <p:nvPr/>
        </p:nvSpPr>
        <p:spPr>
          <a:xfrm>
            <a:off x="809112" y="2645229"/>
            <a:ext cx="4927113" cy="2207320"/>
          </a:xfrm>
          <a:prstGeom prst="trapezoid">
            <a:avLst>
              <a:gd name="adj" fmla="val 51138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85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4796241-D00F-FCA9-9DD2-639F93EC6744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43C5E8-0D6E-CC48-9520-EAF5B6955A90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1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51E66220-349D-5EF9-BD89-9CCD89327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074BEED1-EFBC-1A4E-7B87-BBCB492B35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A0A02943-8895-6887-A3E3-BFC3F0F526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26E9B50A-2C08-2A51-EF23-67855E5FC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EFA947E7-C237-401D-3C53-DA962025E2E8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5DA0AEC9-D751-F4C4-1B77-CCC045D349CB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0393754B-8789-4A89-EDFF-19981605778D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BAA11BD7-2717-23FA-8DA8-62DC54189A9C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E2ACA692-57E1-62E5-23DD-850D43E1DC16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26672959-CD01-98CD-1C89-BB61C26691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45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740B7-3CEC-EF66-FB64-7B51DCF05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AE363B-3422-98A2-F5EA-FBE5ECBC569B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5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EEC7FB-B01D-5D62-5776-C19D68B20755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A72DD81-69C1-E813-A9F3-99AA259BBC79}"/>
              </a:ext>
            </a:extLst>
          </p:cNvPr>
          <p:cNvCxnSpPr>
            <a:cxnSpLocks/>
            <a:stCxn id="4" idx="3"/>
            <a:endCxn id="4" idx="1"/>
          </p:cNvCxnSpPr>
          <p:nvPr/>
        </p:nvCxnSpPr>
        <p:spPr>
          <a:xfrm flipH="1">
            <a:off x="2196089" y="3720308"/>
            <a:ext cx="1972643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9DC0F2B-F7C3-F2B1-BF2A-E6BEC49E23C3}"/>
              </a:ext>
            </a:extLst>
          </p:cNvPr>
          <p:cNvCxnSpPr>
            <a:cxnSpLocks/>
            <a:stCxn id="4" idx="2"/>
            <a:endCxn id="4" idx="0"/>
          </p:cNvCxnSpPr>
          <p:nvPr/>
        </p:nvCxnSpPr>
        <p:spPr>
          <a:xfrm flipV="1">
            <a:off x="3182411" y="1517187"/>
            <a:ext cx="0" cy="440624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36494E9-1882-E487-A634-BED71C7B5803}"/>
              </a:ext>
            </a:extLst>
          </p:cNvPr>
          <p:cNvCxnSpPr>
            <a:cxnSpLocks/>
          </p:cNvCxnSpPr>
          <p:nvPr/>
        </p:nvCxnSpPr>
        <p:spPr>
          <a:xfrm>
            <a:off x="3045615" y="3020771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A2D4B9DC-B9E1-C772-E39A-C661B1EADF56}"/>
              </a:ext>
            </a:extLst>
          </p:cNvPr>
          <p:cNvCxnSpPr>
            <a:cxnSpLocks/>
          </p:cNvCxnSpPr>
          <p:nvPr/>
        </p:nvCxnSpPr>
        <p:spPr>
          <a:xfrm>
            <a:off x="3045616" y="2965599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19F86CC-DF62-D84F-1521-C731203B2DBC}"/>
              </a:ext>
            </a:extLst>
          </p:cNvPr>
          <p:cNvCxnSpPr>
            <a:cxnSpLocks/>
          </p:cNvCxnSpPr>
          <p:nvPr/>
        </p:nvCxnSpPr>
        <p:spPr>
          <a:xfrm>
            <a:off x="1280008" y="3492617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1EF70F40-3891-E0AA-3E70-928047C8E271}"/>
              </a:ext>
            </a:extLst>
          </p:cNvPr>
          <p:cNvCxnSpPr>
            <a:cxnSpLocks/>
          </p:cNvCxnSpPr>
          <p:nvPr/>
        </p:nvCxnSpPr>
        <p:spPr>
          <a:xfrm>
            <a:off x="1282737" y="3572565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6DCDFB8A-95E3-068C-577B-957CC7A15598}"/>
              </a:ext>
            </a:extLst>
          </p:cNvPr>
          <p:cNvCxnSpPr>
            <a:cxnSpLocks/>
          </p:cNvCxnSpPr>
          <p:nvPr/>
        </p:nvCxnSpPr>
        <p:spPr>
          <a:xfrm>
            <a:off x="2450475" y="2846570"/>
            <a:ext cx="166355" cy="1190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416D2BE-F3CD-D8E6-4624-CD62613CC1A9}"/>
              </a:ext>
            </a:extLst>
          </p:cNvPr>
          <p:cNvCxnSpPr>
            <a:cxnSpLocks/>
          </p:cNvCxnSpPr>
          <p:nvPr/>
        </p:nvCxnSpPr>
        <p:spPr>
          <a:xfrm flipV="1">
            <a:off x="3747993" y="2846570"/>
            <a:ext cx="106891" cy="8651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D629058B-2D53-47A9-A1EF-B19EE752BBF5}"/>
              </a:ext>
            </a:extLst>
          </p:cNvPr>
          <p:cNvCxnSpPr>
            <a:cxnSpLocks/>
          </p:cNvCxnSpPr>
          <p:nvPr/>
        </p:nvCxnSpPr>
        <p:spPr>
          <a:xfrm>
            <a:off x="3781700" y="4389437"/>
            <a:ext cx="139848" cy="7886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5C3AC856-8B3A-9050-39AD-194F00551052}"/>
              </a:ext>
            </a:extLst>
          </p:cNvPr>
          <p:cNvCxnSpPr>
            <a:cxnSpLocks/>
          </p:cNvCxnSpPr>
          <p:nvPr/>
        </p:nvCxnSpPr>
        <p:spPr>
          <a:xfrm flipV="1">
            <a:off x="2450475" y="4389437"/>
            <a:ext cx="120891" cy="9108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04CEC647-090F-8D5A-82E2-5F41FDFEE244}"/>
              </a:ext>
            </a:extLst>
          </p:cNvPr>
          <p:cNvSpPr/>
          <p:nvPr/>
        </p:nvSpPr>
        <p:spPr>
          <a:xfrm rot="16200000">
            <a:off x="3182410" y="3540308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EAFF2FF-2BF3-1AF4-3F6E-8CB3DE6B24A1}"/>
              </a:ext>
            </a:extLst>
          </p:cNvPr>
          <p:cNvSpPr/>
          <p:nvPr/>
        </p:nvSpPr>
        <p:spPr>
          <a:xfrm>
            <a:off x="1416801" y="188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5C54320-5DB0-CAC4-0A84-D0B13C99E658}"/>
              </a:ext>
            </a:extLst>
          </p:cNvPr>
          <p:cNvSpPr/>
          <p:nvPr/>
        </p:nvSpPr>
        <p:spPr>
          <a:xfrm>
            <a:off x="1416801" y="5304991"/>
            <a:ext cx="180000" cy="18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6A9FFAC-9E7D-5C0F-902E-5C4C5B87DC34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640CE359-20F9-C9B3-3337-C1C0B6307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sp>
        <p:nvSpPr>
          <p:cNvPr id="4" name="Losange 3">
            <a:extLst>
              <a:ext uri="{FF2B5EF4-FFF2-40B4-BE49-F238E27FC236}">
                <a16:creationId xmlns:a16="http://schemas.microsoft.com/office/drawing/2014/main" id="{7DEF9B18-5FD7-85F5-1C94-245D6876036B}"/>
              </a:ext>
            </a:extLst>
          </p:cNvPr>
          <p:cNvSpPr/>
          <p:nvPr/>
        </p:nvSpPr>
        <p:spPr>
          <a:xfrm>
            <a:off x="2196089" y="1517187"/>
            <a:ext cx="1972643" cy="4406242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6288CBC-2F73-F910-D081-7093EE892010}"/>
              </a:ext>
            </a:extLst>
          </p:cNvPr>
          <p:cNvCxnSpPr>
            <a:cxnSpLocks/>
          </p:cNvCxnSpPr>
          <p:nvPr/>
        </p:nvCxnSpPr>
        <p:spPr>
          <a:xfrm>
            <a:off x="3061221" y="4342973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1C5AE55D-3D7F-4D6E-2F55-10EC314DF531}"/>
              </a:ext>
            </a:extLst>
          </p:cNvPr>
          <p:cNvCxnSpPr>
            <a:cxnSpLocks/>
          </p:cNvCxnSpPr>
          <p:nvPr/>
        </p:nvCxnSpPr>
        <p:spPr>
          <a:xfrm>
            <a:off x="3061221" y="4389437"/>
            <a:ext cx="27358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9B4E026E-1C50-AA5B-ECF5-F26AEB7EE4F3}"/>
              </a:ext>
            </a:extLst>
          </p:cNvPr>
          <p:cNvCxnSpPr>
            <a:cxnSpLocks/>
          </p:cNvCxnSpPr>
          <p:nvPr/>
        </p:nvCxnSpPr>
        <p:spPr>
          <a:xfrm>
            <a:off x="3578037" y="3619895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DD0E4425-C5E5-231F-E2BB-9234E8EB1203}"/>
              </a:ext>
            </a:extLst>
          </p:cNvPr>
          <p:cNvCxnSpPr>
            <a:cxnSpLocks/>
          </p:cNvCxnSpPr>
          <p:nvPr/>
        </p:nvCxnSpPr>
        <p:spPr>
          <a:xfrm>
            <a:off x="3635844" y="3619895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C79BAF0-19B3-1928-705E-D00736665CDC}"/>
              </a:ext>
            </a:extLst>
          </p:cNvPr>
          <p:cNvCxnSpPr>
            <a:cxnSpLocks/>
          </p:cNvCxnSpPr>
          <p:nvPr/>
        </p:nvCxnSpPr>
        <p:spPr>
          <a:xfrm>
            <a:off x="3693651" y="3619895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2C0E827D-4037-8D29-F5B2-4E8ADE53C4BB}"/>
              </a:ext>
            </a:extLst>
          </p:cNvPr>
          <p:cNvCxnSpPr>
            <a:cxnSpLocks/>
          </p:cNvCxnSpPr>
          <p:nvPr/>
        </p:nvCxnSpPr>
        <p:spPr>
          <a:xfrm>
            <a:off x="2669943" y="3617898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7F0A13F8-82AE-FCD6-2D81-5CF4FCC699E7}"/>
              </a:ext>
            </a:extLst>
          </p:cNvPr>
          <p:cNvCxnSpPr>
            <a:cxnSpLocks/>
          </p:cNvCxnSpPr>
          <p:nvPr/>
        </p:nvCxnSpPr>
        <p:spPr>
          <a:xfrm>
            <a:off x="2724596" y="3617898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F095A4F4-F866-2FFF-0154-0E5DB3E5E86C}"/>
              </a:ext>
            </a:extLst>
          </p:cNvPr>
          <p:cNvCxnSpPr>
            <a:cxnSpLocks/>
          </p:cNvCxnSpPr>
          <p:nvPr/>
        </p:nvCxnSpPr>
        <p:spPr>
          <a:xfrm>
            <a:off x="2785557" y="3617898"/>
            <a:ext cx="0" cy="20481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890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266B6-4E03-DABD-45D7-A7BFD75D8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370A70-A42A-A9E0-26DA-00D3B4897256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6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532235-A0DE-697F-2AD1-5AD327E92222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E1D7E14-B695-EDDB-6D71-D3643CA7507F}"/>
              </a:ext>
            </a:extLst>
          </p:cNvPr>
          <p:cNvCxnSpPr>
            <a:cxnSpLocks/>
          </p:cNvCxnSpPr>
          <p:nvPr/>
        </p:nvCxnSpPr>
        <p:spPr>
          <a:xfrm>
            <a:off x="2106614" y="3232627"/>
            <a:ext cx="242710" cy="16106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81AC699F-F53D-C045-324D-9648A2E97E7C}"/>
              </a:ext>
            </a:extLst>
          </p:cNvPr>
          <p:cNvCxnSpPr>
            <a:cxnSpLocks/>
          </p:cNvCxnSpPr>
          <p:nvPr/>
        </p:nvCxnSpPr>
        <p:spPr>
          <a:xfrm flipV="1">
            <a:off x="3976593" y="3266868"/>
            <a:ext cx="173555" cy="12682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51C86443-2ADB-2D70-76AB-ED61A515D2E4}"/>
              </a:ext>
            </a:extLst>
          </p:cNvPr>
          <p:cNvCxnSpPr>
            <a:cxnSpLocks/>
          </p:cNvCxnSpPr>
          <p:nvPr/>
        </p:nvCxnSpPr>
        <p:spPr>
          <a:xfrm flipV="1">
            <a:off x="3182408" y="5025366"/>
            <a:ext cx="0" cy="249566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7E834603-BB85-9CBE-147D-B9C5E7633BDC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225F35AB-DAED-6400-08C0-C1899A7FE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73A92269-DDD8-43BB-FCD1-8CAD50AD8438}"/>
              </a:ext>
            </a:extLst>
          </p:cNvPr>
          <p:cNvSpPr/>
          <p:nvPr/>
        </p:nvSpPr>
        <p:spPr>
          <a:xfrm>
            <a:off x="1213928" y="1695849"/>
            <a:ext cx="3858454" cy="3472666"/>
          </a:xfrm>
          <a:prstGeom prst="triangl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50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D6469-21F9-537B-4F34-83A249FE4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9ACD3B-7F34-0482-89BC-B9321E976021}"/>
              </a:ext>
            </a:extLst>
          </p:cNvPr>
          <p:cNvSpPr txBox="1"/>
          <p:nvPr/>
        </p:nvSpPr>
        <p:spPr>
          <a:xfrm>
            <a:off x="7016620" y="0"/>
            <a:ext cx="517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7 : Décrire une figure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B02FCFE-61A1-E9E2-E368-5FDA4B67A8C7}"/>
              </a:ext>
            </a:extLst>
          </p:cNvPr>
          <p:cNvSpPr txBox="1"/>
          <p:nvPr/>
        </p:nvSpPr>
        <p:spPr>
          <a:xfrm>
            <a:off x="629112" y="1147855"/>
            <a:ext cx="5545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Nomme puis décris la figure bleue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3F8F4C5-E707-8CEE-5EA3-8A91D9C29AE1}"/>
              </a:ext>
            </a:extLst>
          </p:cNvPr>
          <p:cNvCxnSpPr>
            <a:cxnSpLocks/>
          </p:cNvCxnSpPr>
          <p:nvPr/>
        </p:nvCxnSpPr>
        <p:spPr>
          <a:xfrm>
            <a:off x="2510202" y="3702997"/>
            <a:ext cx="242710" cy="16106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9BB65436-73C2-D173-2851-A38865A94AB1}"/>
              </a:ext>
            </a:extLst>
          </p:cNvPr>
          <p:cNvCxnSpPr>
            <a:cxnSpLocks/>
          </p:cNvCxnSpPr>
          <p:nvPr/>
        </p:nvCxnSpPr>
        <p:spPr>
          <a:xfrm flipV="1">
            <a:off x="3609035" y="3704859"/>
            <a:ext cx="173555" cy="12682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708B3C0B-448F-216D-138A-A96781E545C8}"/>
              </a:ext>
            </a:extLst>
          </p:cNvPr>
          <p:cNvSpPr txBox="1"/>
          <p:nvPr/>
        </p:nvSpPr>
        <p:spPr>
          <a:xfrm>
            <a:off x="6451111" y="891905"/>
            <a:ext cx="5574299" cy="52014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Point vocabulaire : </a:t>
            </a:r>
          </a:p>
          <a:p>
            <a:pPr algn="ctr"/>
            <a:endParaRPr lang="fr-FR" sz="1200" b="1" dirty="0">
              <a:latin typeface="+mj-lt"/>
              <a:ea typeface="Marelle" panose="03050501040207040D02" pitchFamily="66" charset="0"/>
              <a:cs typeface="Arial" panose="020B0604020202020204" pitchFamily="34" charset="0"/>
            </a:endParaRP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Côté / longueur / largeur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Angle droit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Diagonale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perpendiculaire / parallèle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adjacent / opposé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sécante</a:t>
            </a:r>
          </a:p>
          <a:p>
            <a:pPr algn="ctr"/>
            <a:r>
              <a:rPr lang="fr-FR" sz="4000" b="1" dirty="0">
                <a:latin typeface="+mj-lt"/>
                <a:ea typeface="Marelle" panose="03050501040207040D02" pitchFamily="66" charset="0"/>
                <a:cs typeface="Arial" panose="020B0604020202020204" pitchFamily="34" charset="0"/>
              </a:rPr>
              <a:t>égales / égaux</a:t>
            </a:r>
          </a:p>
        </p:txBody>
      </p:sp>
      <p:pic>
        <p:nvPicPr>
          <p:cNvPr id="46" name="Image 45">
            <a:hlinkClick r:id="rId2" action="ppaction://hlinksldjump"/>
            <a:extLst>
              <a:ext uri="{FF2B5EF4-FFF2-40B4-BE49-F238E27FC236}">
                <a16:creationId xmlns:a16="http://schemas.microsoft.com/office/drawing/2014/main" id="{A46EA59B-7DDD-FA57-9D78-70886745A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162"/>
            <a:ext cx="1287624" cy="1287624"/>
          </a:xfrm>
          <a:prstGeom prst="rect">
            <a:avLst/>
          </a:prstGeom>
        </p:spPr>
      </p:pic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A65F6C1B-E85A-3591-7358-5C490382EDD2}"/>
              </a:ext>
            </a:extLst>
          </p:cNvPr>
          <p:cNvSpPr/>
          <p:nvPr/>
        </p:nvSpPr>
        <p:spPr>
          <a:xfrm>
            <a:off x="2170217" y="1695849"/>
            <a:ext cx="2024382" cy="4014296"/>
          </a:xfrm>
          <a:prstGeom prst="triangl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953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0BA1B-7EA3-7188-7810-C0EC6D716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05F8A6-C82E-71E9-3C39-CA4C9528197D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1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2F15FF-42A7-9D3A-B98C-26943917FCAD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Combien y a-t-il de cubes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E6D3FD-93D3-B3DE-CA7D-52842A1A1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616" y="1692954"/>
            <a:ext cx="5190768" cy="4741054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C92F697B-103F-A333-06FD-B29C73EE8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10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DBFE9-4B31-9D27-6289-41F3DA7DA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F4C372-F629-02B7-634F-9D5B43F8557D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2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C17DDC-C05E-8210-3E65-CBD14774EB65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Combien de cubes sont cachés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F21389F-33C0-670F-4ED0-6443534AA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0616" y="1789559"/>
            <a:ext cx="5190768" cy="454784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D4D970E6-DE3A-4CD6-DCBF-5AA700EF3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76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05E8F-BE71-B705-9FB7-FBFABB691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D4C9DF-21C0-09B7-8C78-9B04F06ACF6D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3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72AD01-189E-1773-3A24-49AAE0CC41EF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Combien de cubes vois-tu ? Combien de cubes sont cachés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BF6D26-15C9-5136-0A57-1E59A00B6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452" y="1789559"/>
            <a:ext cx="5029096" cy="454784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C0B1460A-5457-BE77-8A91-61DA9AD09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14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2DB79-2F59-1230-A5E6-4E6613719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1CE4F6-BB55-EFA5-599A-55D6B789D695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4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A9B41B-4DC3-B034-D85B-60A47901B850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Si j’enlève les deux colonnes, combien de cubes reste-t-il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F30E72-AD53-43F7-1126-E57AAAF8D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0534" y="1789559"/>
            <a:ext cx="3890931" cy="454784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BB901D0F-05F4-E891-0080-765A6A0E7E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133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0FEAB-810A-9875-9E50-347049D47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842D68-DDF6-7B7C-C5CF-EAE1575A3536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5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26F1A2-A658-9AB2-F962-07D62495ABBB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Combien de cubes faudrait-il ajouter pour obtenir 30 cubes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9AD377-00DA-B9B5-F319-5B3A5B9A0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4634" y="1789559"/>
            <a:ext cx="3862730" cy="454784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1D74D6B0-0E1F-C95F-FB6F-6CDCD92E1B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98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4F8F9-41CD-CD3F-E23D-00413EEE4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4709EF-AEAD-53AF-16F4-C677A5E5FA9C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6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AD0F49-38AB-B81A-2737-36338E8C84A1}"/>
              </a:ext>
            </a:extLst>
          </p:cNvPr>
          <p:cNvSpPr txBox="1"/>
          <p:nvPr/>
        </p:nvSpPr>
        <p:spPr>
          <a:xfrm>
            <a:off x="0" y="80554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Combien de cubes touchent le sol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7681734-0904-F6B2-0EDC-DCCD1F005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4634" y="2030891"/>
            <a:ext cx="3862730" cy="4065178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37943277-8B00-2822-F27C-C9FCA8D12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604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7E305-EDEE-63DF-2B5F-E3FAC34F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DFBA22-ABE8-CAE0-6146-87AE5016509D}"/>
              </a:ext>
            </a:extLst>
          </p:cNvPr>
          <p:cNvSpPr txBox="1"/>
          <p:nvPr/>
        </p:nvSpPr>
        <p:spPr>
          <a:xfrm>
            <a:off x="6779047" y="102637"/>
            <a:ext cx="5257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7 : assemblage de cubes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E1E076-259B-C112-0F92-08A0E5DAB762}"/>
              </a:ext>
            </a:extLst>
          </p:cNvPr>
          <p:cNvSpPr txBox="1"/>
          <p:nvPr/>
        </p:nvSpPr>
        <p:spPr>
          <a:xfrm>
            <a:off x="0" y="80554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nime Ace 2.0 BB" panose="02000503000000020004" pitchFamily="2" charset="0"/>
              </a:rPr>
              <a:t>A main levée, en utilisant les carreaux de ta feuille, représente cette construction vue du dessus.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C40A95-5618-621B-00FF-DFC1F613F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2538" y="2030891"/>
            <a:ext cx="3586921" cy="4065178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6EF60896-3CE7-9B37-5BF5-EF8A15F91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87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A090-DFEE-78B6-A27C-EC8E57F53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65526870-064D-7231-0FE9-2B000DC295FA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5D0573-105D-FE53-FE34-B27D130C0138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2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6CA3BC5C-D5F9-517E-1290-667F67F6C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EECF608F-1221-D930-CE56-943F1F7CD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535891C7-A850-1BB5-5105-F33024EB58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73404AD5-AD06-D5F6-45F0-9FAB9AC662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B1C2563E-F4E5-3A3B-2C52-A9A635F31568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29A6360D-88A3-08FD-53C2-9DCFBCFF6861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DD0794B3-5EF2-D564-A82F-331D918D79C3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AE5F1B41-9739-807A-0F9D-0780D4280C88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AC95E5AB-7737-BA8B-BB6D-D6FA84DBF3BB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96EE4718-D493-7FCC-EB42-F0A33001B8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262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992B72-BE40-4B2E-9B67-28E99605C536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1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0C1C96-4F81-456C-9087-7BE7FA5A14F2}"/>
              </a:ext>
            </a:extLst>
          </p:cNvPr>
          <p:cNvSpPr txBox="1"/>
          <p:nvPr/>
        </p:nvSpPr>
        <p:spPr>
          <a:xfrm>
            <a:off x="0" y="276728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cercle </a:t>
            </a:r>
            <a:r>
              <a:rPr lang="fr-FR" sz="2400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C</a:t>
            </a:r>
            <a:r>
              <a:rPr lang="fr-FR" sz="4000" dirty="0">
                <a:solidFill>
                  <a:srgbClr val="FF0000"/>
                </a:solidFill>
              </a:rPr>
              <a:t> de centre 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Trace un diamètre [AB].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/>
                </a:solidFill>
              </a:rPr>
              <a:t>Trace un cercle de centre B et de rayon [OB].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DD5258-BED3-4B96-8F9F-3DA5383F4FBF}"/>
              </a:ext>
            </a:extLst>
          </p:cNvPr>
          <p:cNvSpPr/>
          <p:nvPr/>
        </p:nvSpPr>
        <p:spPr>
          <a:xfrm>
            <a:off x="5809130" y="900394"/>
            <a:ext cx="6015317" cy="96109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non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Compas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44E40675-3E4D-77F4-558D-C293FB862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6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10225-2496-B77C-13F2-D63A517F2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423850-6CD6-EBBE-14A8-CFD1C52215F6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2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32E105-862B-A758-7007-4A52B72ACBB1}"/>
              </a:ext>
            </a:extLst>
          </p:cNvPr>
          <p:cNvSpPr txBox="1"/>
          <p:nvPr/>
        </p:nvSpPr>
        <p:spPr>
          <a:xfrm>
            <a:off x="0" y="2767280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carré ABCD sachant que AB = 3 cm.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Trace les diagonales du carré ABCD, elles se coupent en 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/>
                </a:solidFill>
              </a:rPr>
              <a:t>Place le point F sachant que EBFC est un carré.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D664FE-E41B-C386-D4E5-6D34CE96BA5C}"/>
              </a:ext>
            </a:extLst>
          </p:cNvPr>
          <p:cNvSpPr/>
          <p:nvPr/>
        </p:nvSpPr>
        <p:spPr>
          <a:xfrm>
            <a:off x="5809130" y="900394"/>
            <a:ext cx="6015317" cy="11989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Équerre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Compas (facultatif)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52F34CE5-4C22-C2A7-6ACB-409F9A89E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29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5530A-583F-8E45-2838-FA30021FC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1CA588-D28C-CF0B-7D69-B3E112330388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3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899356-92DD-9EB8-3752-173FB1C4E33C}"/>
              </a:ext>
            </a:extLst>
          </p:cNvPr>
          <p:cNvSpPr txBox="1"/>
          <p:nvPr/>
        </p:nvSpPr>
        <p:spPr>
          <a:xfrm>
            <a:off x="0" y="2767280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rectangle ABCD sachant que AB = 4 cm et </a:t>
            </a:r>
          </a:p>
          <a:p>
            <a:r>
              <a:rPr lang="fr-FR" sz="4000" dirty="0">
                <a:solidFill>
                  <a:srgbClr val="FF0000"/>
                </a:solidFill>
              </a:rPr>
              <a:t>BC = 3 cm.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Place les points E et F pour que la figure EBCF soit un carré et la figure AEFD soit un rectangle.</a:t>
            </a:r>
            <a:endParaRPr lang="fr-FR" sz="4000" dirty="0">
              <a:solidFill>
                <a:schemeClr val="accent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1CA992-840F-7735-44A8-1D502B6CFA8E}"/>
              </a:ext>
            </a:extLst>
          </p:cNvPr>
          <p:cNvSpPr/>
          <p:nvPr/>
        </p:nvSpPr>
        <p:spPr>
          <a:xfrm>
            <a:off x="5809130" y="900394"/>
            <a:ext cx="6015317" cy="89108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Équerre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51FEF5DE-D955-4662-B3ED-D22BF5503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89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C193C-8690-061A-972D-638D8B00C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2E7B41-F181-5598-E1A1-A16E8229133F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4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A1A6D-AE41-130D-5BC9-7E1BB9A44068}"/>
              </a:ext>
            </a:extLst>
          </p:cNvPr>
          <p:cNvSpPr txBox="1"/>
          <p:nvPr/>
        </p:nvSpPr>
        <p:spPr>
          <a:xfrm>
            <a:off x="0" y="2767280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rectangle ABCD sachant que AB = 5 cm et </a:t>
            </a:r>
          </a:p>
          <a:p>
            <a:r>
              <a:rPr lang="fr-FR" sz="4000" dirty="0">
                <a:solidFill>
                  <a:srgbClr val="FF0000"/>
                </a:solidFill>
              </a:rPr>
              <a:t>BC = 3 cm.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Trace la diagonale [BD].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/>
                </a:solidFill>
              </a:rPr>
              <a:t>Place le point E pour que la figure BED soit un triangle isocèle.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B5F4A5-481C-6764-4F8A-B89F56F1FDA3}"/>
              </a:ext>
            </a:extLst>
          </p:cNvPr>
          <p:cNvSpPr/>
          <p:nvPr/>
        </p:nvSpPr>
        <p:spPr>
          <a:xfrm>
            <a:off x="5809130" y="900394"/>
            <a:ext cx="6015317" cy="10217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Équerre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6C62ABEE-9ADF-5F87-72AC-4FE6813AF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47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FD0AE-EC37-9E20-41EA-09831132A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14DF1-EB2B-7FA6-02C4-40AB538B8EBE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5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99C731-41ED-2AED-3482-EB1E3E7E1077}"/>
              </a:ext>
            </a:extLst>
          </p:cNvPr>
          <p:cNvSpPr txBox="1"/>
          <p:nvPr/>
        </p:nvSpPr>
        <p:spPr>
          <a:xfrm>
            <a:off x="0" y="2767280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cercle </a:t>
            </a:r>
            <a:r>
              <a:rPr lang="fr-FR" sz="2400" b="1" dirty="0">
                <a:solidFill>
                  <a:srgbClr val="FF000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C</a:t>
            </a:r>
            <a:r>
              <a:rPr lang="fr-FR" sz="4000" dirty="0">
                <a:solidFill>
                  <a:srgbClr val="FF0000"/>
                </a:solidFill>
              </a:rPr>
              <a:t> de centre 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Trace un diamètre [AB].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/>
                </a:solidFill>
              </a:rPr>
              <a:t>Trace un arc de cercle de centre A, de rayon OA passant par O. Il coupe le cercle </a:t>
            </a:r>
            <a:r>
              <a:rPr lang="fr-FR" sz="2400" b="1" dirty="0">
                <a:solidFill>
                  <a:schemeClr val="accent6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C</a:t>
            </a:r>
            <a:r>
              <a:rPr lang="fr-FR" sz="4000" dirty="0">
                <a:solidFill>
                  <a:schemeClr val="accent6"/>
                </a:solidFill>
              </a:rPr>
              <a:t> en C et 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7030A0"/>
                </a:solidFill>
              </a:rPr>
              <a:t>Trace un arc de cercle de centre B, de rayon OB passant par O. Il coupe le cercle </a:t>
            </a:r>
            <a:r>
              <a:rPr lang="fr-FR" sz="2400" b="1" dirty="0">
                <a:solidFill>
                  <a:srgbClr val="7030A0"/>
                </a:solidFill>
                <a:latin typeface="Marelle" panose="03050501040207040D02" pitchFamily="66" charset="0"/>
                <a:ea typeface="Marelle" panose="03050501040207040D02" pitchFamily="66" charset="0"/>
              </a:rPr>
              <a:t>C</a:t>
            </a:r>
            <a:r>
              <a:rPr lang="fr-FR" sz="4000" dirty="0">
                <a:solidFill>
                  <a:srgbClr val="7030A0"/>
                </a:solidFill>
              </a:rPr>
              <a:t> en E et F.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FCD8D1-3E74-2F0A-E59F-F1A467E56A0A}"/>
              </a:ext>
            </a:extLst>
          </p:cNvPr>
          <p:cNvSpPr/>
          <p:nvPr/>
        </p:nvSpPr>
        <p:spPr>
          <a:xfrm>
            <a:off x="5809130" y="900394"/>
            <a:ext cx="6015317" cy="11989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non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Compas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34BC9B05-5954-A7D2-EF24-82B4D31C4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74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EAC5-6259-62DA-6BF7-AE20A1CF8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850C1D-7831-B9C7-A606-852C89B923DC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6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C4D48CB-DDCE-3E76-142A-CFB4FD100E57}"/>
              </a:ext>
            </a:extLst>
          </p:cNvPr>
          <p:cNvSpPr txBox="1"/>
          <p:nvPr/>
        </p:nvSpPr>
        <p:spPr>
          <a:xfrm>
            <a:off x="0" y="276728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segment [AB]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Place le milieu C en utilisant uniquement les instruments autorisés.</a:t>
            </a:r>
            <a:endParaRPr lang="fr-FR" sz="4000" dirty="0">
              <a:solidFill>
                <a:srgbClr val="7030A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5C37E3-8CB6-2177-9E01-793C8E703F79}"/>
              </a:ext>
            </a:extLst>
          </p:cNvPr>
          <p:cNvSpPr/>
          <p:nvPr/>
        </p:nvSpPr>
        <p:spPr>
          <a:xfrm>
            <a:off x="5809130" y="900394"/>
            <a:ext cx="6015317" cy="11989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non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Compas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4B73B2B9-9D53-CD09-DF72-35ED9DB13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62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2A0BB-FDFF-4C2E-735F-20E6DFBE3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5BD4EE9-78D6-BCD9-2E1F-70B39CAAF968}"/>
              </a:ext>
            </a:extLst>
          </p:cNvPr>
          <p:cNvSpPr txBox="1"/>
          <p:nvPr/>
        </p:nvSpPr>
        <p:spPr>
          <a:xfrm>
            <a:off x="5809130" y="0"/>
            <a:ext cx="638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7 : programme de construction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F0B1E5-5522-35C9-92FD-D76414641B33}"/>
              </a:ext>
            </a:extLst>
          </p:cNvPr>
          <p:cNvSpPr txBox="1"/>
          <p:nvPr/>
        </p:nvSpPr>
        <p:spPr>
          <a:xfrm>
            <a:off x="0" y="2767280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FF0000"/>
                </a:solidFill>
              </a:rPr>
              <a:t>Trace un carré ABCD.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0070C0"/>
                </a:solidFill>
              </a:rPr>
              <a:t>Trace les diagonales [AC] et [BD].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/>
                </a:solidFill>
              </a:rPr>
              <a:t>Place les points F, milieu de [AE], G, milieu de [BE], H, milieu de [CE] et I, milieu de [DE].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rgbClr val="7030A0"/>
                </a:solidFill>
              </a:rPr>
              <a:t>Trace la figure FGHI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40856D-F7ED-294F-11CE-A2A6246F5F32}"/>
              </a:ext>
            </a:extLst>
          </p:cNvPr>
          <p:cNvSpPr/>
          <p:nvPr/>
        </p:nvSpPr>
        <p:spPr>
          <a:xfrm>
            <a:off x="5809130" y="900394"/>
            <a:ext cx="6015317" cy="11989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Matériel autorisé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Règle non graduée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Équerre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Compas</a:t>
            </a:r>
          </a:p>
        </p:txBody>
      </p:sp>
      <p:pic>
        <p:nvPicPr>
          <p:cNvPr id="4" name="Image 3">
            <a:hlinkClick r:id="rId2" action="ppaction://hlinksldjump"/>
            <a:extLst>
              <a:ext uri="{FF2B5EF4-FFF2-40B4-BE49-F238E27FC236}">
                <a16:creationId xmlns:a16="http://schemas.microsoft.com/office/drawing/2014/main" id="{0AABF1D4-4A81-3886-2CED-B7FDFB921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A4A24-172D-E283-72AB-23929B4A4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46EE85A-2F5C-C4E4-4A6E-32C90F183BA8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DA7080-63EA-7BE3-2137-C74BDAFCEDE4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2A47AD-9476-46F3-329F-1C16673F5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3" action="ppaction://hlinksldjump"/>
            <a:extLst>
              <a:ext uri="{FF2B5EF4-FFF2-40B4-BE49-F238E27FC236}">
                <a16:creationId xmlns:a16="http://schemas.microsoft.com/office/drawing/2014/main" id="{6F645AD8-73C7-AC11-8DD5-D784E3651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5" action="ppaction://hlinksldjump"/>
            <a:extLst>
              <a:ext uri="{FF2B5EF4-FFF2-40B4-BE49-F238E27FC236}">
                <a16:creationId xmlns:a16="http://schemas.microsoft.com/office/drawing/2014/main" id="{D361BE77-BD79-8523-5FAE-1A8A8BDE53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7" action="ppaction://hlinksldjump"/>
            <a:extLst>
              <a:ext uri="{FF2B5EF4-FFF2-40B4-BE49-F238E27FC236}">
                <a16:creationId xmlns:a16="http://schemas.microsoft.com/office/drawing/2014/main" id="{CB8CDBBA-CC1F-2FDB-1B01-F8954C0BF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9CDEB2A2-4E93-A871-8308-3BBD3212F4D6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2C80203C-208A-3CAB-14D3-DD522101F618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54445327-FAA7-EB51-E4A3-1DFD60A3B091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CDAD590D-A384-2F30-D295-8668E215EEB0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87EE6842-12EE-D6EA-783D-497317F0F26D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9" action="ppaction://hlinksldjump"/>
            <a:extLst>
              <a:ext uri="{FF2B5EF4-FFF2-40B4-BE49-F238E27FC236}">
                <a16:creationId xmlns:a16="http://schemas.microsoft.com/office/drawing/2014/main" id="{C6E03A8B-E368-7339-1C43-A1277D9347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23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8FFBE-DBC8-D328-E0FC-1A3924C2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7175A7C4-9A2D-FD50-F10F-08C9B4B67767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2CBDA18-19ED-1517-D489-FBD649964B5C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4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2DBD597B-4CE4-0E2F-F550-EE0C77B62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64AE1ACD-FB42-4C2A-CBA0-D170C07D19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F85F7442-76BB-F21B-F837-D4ADBE1A00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37EE521A-AD68-BBB6-E99B-6412E55384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244EB42E-D2A7-1E3B-6A1D-6AD621F63112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6AD89D53-ED01-F0D9-B69A-09C6BDE1FC62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87E6D314-AEC6-7AB4-8A86-A891F36B7C9C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F1FBD4BB-A3EA-C941-A798-8AA8299077DD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C7034003-634B-7D16-3C63-0679122089BC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45072DC7-6ECE-9D01-E280-F646460221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03E13-5E5B-6B2A-AE8D-35647D83B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0D73B410-0944-A23C-D9D4-480EDDE19863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C05DD3-05CD-D60F-56AD-4A5DEDECF1A8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5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7F90E291-9C60-C533-5DD9-1ADD4A0CA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92DEC269-D1C0-BE31-9252-DBC256725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927064D1-2FA3-6353-F638-F752F94D0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114B785A-7F7F-8455-106A-FED268A7A6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9E0E894C-F032-557F-8BB0-1350D5AC843C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81B71409-C578-040A-F20C-94B00454387E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E889A2DF-0B64-80D1-3905-7E435CD65A2D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4488EA91-C945-EF59-8F77-04F1D8F10639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7F282FB8-E590-1B92-28E9-2F556769574C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0C4656C2-E057-2D43-684A-52408DF3D9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90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A2FF8-5F3F-C16C-0579-86D977655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D5045D12-496E-5497-937B-235EF6157043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64BA006-0E86-6A37-2DA3-565EA813AC1B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6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38D607F2-D5FD-9748-9B41-7ADFF092D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9FB5029D-5447-57AE-1A90-0AD41C2F8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10370ED6-B318-E84B-D361-43C79307C0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CB61CA9F-47D9-F949-C61A-9DC71BA998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4438C6DA-38D2-F012-397C-ADD5279F5E21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7FDEA4C6-09EC-F2F7-6294-3BF23A1DEA12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1E7E35F1-8963-7E0B-2718-72CF6A63526D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1E8FC0E4-74B3-2D53-EEA0-3025E5EF2800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58063C5A-9C8C-1BFC-3612-04CD5B6EAF32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FD612AE5-92FE-DE8F-25E1-FA1EE0870D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9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377D4-F715-8892-DB61-798A7D0A9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5829BE41-E359-8B1F-07B3-75E1C565FBD6}"/>
              </a:ext>
            </a:extLst>
          </p:cNvPr>
          <p:cNvSpPr/>
          <p:nvPr/>
        </p:nvSpPr>
        <p:spPr>
          <a:xfrm rot="2033189">
            <a:off x="8861545" y="351194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E238C6-E18A-3D99-052E-168D27254C9C}"/>
              </a:ext>
            </a:extLst>
          </p:cNvPr>
          <p:cNvSpPr txBox="1"/>
          <p:nvPr/>
        </p:nvSpPr>
        <p:spPr>
          <a:xfrm>
            <a:off x="3443781" y="166542"/>
            <a:ext cx="530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solidFill>
                  <a:srgbClr val="EF3324"/>
                </a:solidFill>
                <a:latin typeface="Lobster 1.4" panose="02000506000000020003" pitchFamily="50" charset="0"/>
              </a:rPr>
              <a:t>Semaine 7</a:t>
            </a:r>
          </a:p>
        </p:txBody>
      </p:sp>
      <p:pic>
        <p:nvPicPr>
          <p:cNvPr id="9" name="Image 8">
            <a:hlinkClick r:id="rId2" action="ppaction://hlinksldjump"/>
            <a:extLst>
              <a:ext uri="{FF2B5EF4-FFF2-40B4-BE49-F238E27FC236}">
                <a16:creationId xmlns:a16="http://schemas.microsoft.com/office/drawing/2014/main" id="{9BC470EB-7110-AC47-933B-61629CC82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54" y="2735521"/>
            <a:ext cx="2160000" cy="2158428"/>
          </a:xfrm>
          <a:prstGeom prst="rect">
            <a:avLst/>
          </a:prstGeom>
          <a:ln w="28575">
            <a:solidFill>
              <a:srgbClr val="EF3324"/>
            </a:solidFill>
          </a:ln>
        </p:spPr>
      </p:pic>
      <p:pic>
        <p:nvPicPr>
          <p:cNvPr id="12" name="Image 11">
            <a:hlinkClick r:id="rId4" action="ppaction://hlinksldjump"/>
            <a:extLst>
              <a:ext uri="{FF2B5EF4-FFF2-40B4-BE49-F238E27FC236}">
                <a16:creationId xmlns:a16="http://schemas.microsoft.com/office/drawing/2014/main" id="{13F39C9E-AC46-993C-E937-C846F7F7C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486" y="2733949"/>
            <a:ext cx="2551649" cy="216000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6" name="Image 15">
            <a:hlinkClick r:id="rId6" action="ppaction://hlinksldjump"/>
            <a:extLst>
              <a:ext uri="{FF2B5EF4-FFF2-40B4-BE49-F238E27FC236}">
                <a16:creationId xmlns:a16="http://schemas.microsoft.com/office/drawing/2014/main" id="{58AA6657-9AC5-B080-BC90-FF7F6FC368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143" y="2733949"/>
            <a:ext cx="2551649" cy="216000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22" name="Image 21">
            <a:hlinkClick r:id="rId8" action="ppaction://hlinksldjump"/>
            <a:extLst>
              <a:ext uri="{FF2B5EF4-FFF2-40B4-BE49-F238E27FC236}">
                <a16:creationId xmlns:a16="http://schemas.microsoft.com/office/drawing/2014/main" id="{811F3806-2185-29C7-2B33-795EAEC7CE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5800" y="2733949"/>
            <a:ext cx="2603999" cy="2160000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683FFF3E-1953-263E-C982-DCBCFFA50522}"/>
              </a:ext>
            </a:extLst>
          </p:cNvPr>
          <p:cNvSpPr/>
          <p:nvPr/>
        </p:nvSpPr>
        <p:spPr>
          <a:xfrm rot="2223703">
            <a:off x="2134730" y="666394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A41427ED-86C7-2DA4-2728-E1BA8C01E0C2}"/>
              </a:ext>
            </a:extLst>
          </p:cNvPr>
          <p:cNvSpPr/>
          <p:nvPr/>
        </p:nvSpPr>
        <p:spPr>
          <a:xfrm rot="20997449">
            <a:off x="8505519" y="529218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FBEA9AE1-6CFC-61EB-5CEC-BD9D91F1D37D}"/>
              </a:ext>
            </a:extLst>
          </p:cNvPr>
          <p:cNvSpPr/>
          <p:nvPr/>
        </p:nvSpPr>
        <p:spPr>
          <a:xfrm rot="2223703">
            <a:off x="9101656" y="816310"/>
            <a:ext cx="578498" cy="55050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AFF45A1C-1E1B-BB5A-5445-97F841387BE8}"/>
              </a:ext>
            </a:extLst>
          </p:cNvPr>
          <p:cNvSpPr/>
          <p:nvPr/>
        </p:nvSpPr>
        <p:spPr>
          <a:xfrm rot="4088594">
            <a:off x="2688612" y="652893"/>
            <a:ext cx="760738" cy="751977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F5CD4D49-29BA-1AAB-C971-CC6493F151B5}"/>
              </a:ext>
            </a:extLst>
          </p:cNvPr>
          <p:cNvSpPr/>
          <p:nvPr/>
        </p:nvSpPr>
        <p:spPr>
          <a:xfrm rot="1587642">
            <a:off x="2423466" y="465343"/>
            <a:ext cx="760738" cy="751977"/>
          </a:xfrm>
          <a:prstGeom prst="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hlinkClick r:id="rId10" action="ppaction://hlinksldjump"/>
            <a:extLst>
              <a:ext uri="{FF2B5EF4-FFF2-40B4-BE49-F238E27FC236}">
                <a16:creationId xmlns:a16="http://schemas.microsoft.com/office/drawing/2014/main" id="{CC2A0C81-2F59-2760-E89E-A640C43097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946" y="5571946"/>
            <a:ext cx="1286054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31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992B72-BE40-4B2E-9B67-28E99605C536}"/>
              </a:ext>
            </a:extLst>
          </p:cNvPr>
          <p:cNvSpPr txBox="1"/>
          <p:nvPr/>
        </p:nvSpPr>
        <p:spPr>
          <a:xfrm>
            <a:off x="9437914" y="53646"/>
            <a:ext cx="3015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Semaine 1 : frise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4D408F-98B7-4D30-BBB1-216669A73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5987" y="1622060"/>
            <a:ext cx="6240025" cy="479355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2709FC-60C2-DA54-8272-789C52612162}"/>
              </a:ext>
            </a:extLst>
          </p:cNvPr>
          <p:cNvSpPr txBox="1"/>
          <p:nvPr/>
        </p:nvSpPr>
        <p:spPr>
          <a:xfrm>
            <a:off x="1514669" y="859188"/>
            <a:ext cx="9162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nime Ace 2.0 BB" panose="02000503000000020004" pitchFamily="2" charset="0"/>
              </a:rPr>
              <a:t>Reproduis et continue le motif jusqu’à la fin de ta page.</a:t>
            </a:r>
          </a:p>
        </p:txBody>
      </p:sp>
      <p:pic>
        <p:nvPicPr>
          <p:cNvPr id="7" name="Image 6">
            <a:hlinkClick r:id="rId3" action="ppaction://hlinksldjump"/>
            <a:extLst>
              <a:ext uri="{FF2B5EF4-FFF2-40B4-BE49-F238E27FC236}">
                <a16:creationId xmlns:a16="http://schemas.microsoft.com/office/drawing/2014/main" id="{4A78D1AD-3A41-B028-C1E9-DB873250ED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29" y="5421086"/>
            <a:ext cx="1287624" cy="12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213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10654</TotalTime>
  <Words>835</Words>
  <Application>Microsoft Office PowerPoint</Application>
  <PresentationFormat>Grand écran</PresentationFormat>
  <Paragraphs>167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3" baseType="lpstr">
      <vt:lpstr>Anime Ace 2.0 BB</vt:lpstr>
      <vt:lpstr>Arial</vt:lpstr>
      <vt:lpstr>Calibri</vt:lpstr>
      <vt:lpstr>Calibri Light</vt:lpstr>
      <vt:lpstr>Lobster 1.4</vt:lpstr>
      <vt:lpstr>Marelle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Stéphanie escoin</dc:creator>
  <cp:lastModifiedBy>Timekeeper Peyton</cp:lastModifiedBy>
  <cp:revision>41</cp:revision>
  <dcterms:created xsi:type="dcterms:W3CDTF">2025-12-14T10:37:10Z</dcterms:created>
  <dcterms:modified xsi:type="dcterms:W3CDTF">2026-07-14T23:17:25Z</dcterms:modified>
</cp:coreProperties>
</file>