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1E360-9003-4E17-8200-58128087A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7F5A87-9974-4344-AA8C-4E649B269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BFD84C-CB36-4F31-B261-EA6055B6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FE28CF-6415-4795-B69E-6C0A31B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5D2830-4F10-4F38-9897-B1B4E525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4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952BA-6523-4E34-B92B-37C5AFA2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8526B8-2390-439F-BD1B-50258C4FC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BAABE-4761-4E05-8FFD-0422F826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F2F843-5374-4A3B-8058-45CDA421C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BA81C6-1349-4354-A339-D995AD20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6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87F28-D2D2-45F5-B1BC-8316CE497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AB8771-929E-49C0-8567-8BB4F005A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359B59-3DC6-47FF-83C8-7566034AC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7B6407-7E0D-49D5-9DB5-5116D173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E7AFD8-3119-4B52-967A-08AD26D3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98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E2903E-530B-417D-8832-A4B541E1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84A0FB-13F0-4435-8DD1-B7A39A3AA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E2D477-CB24-4FE9-8BF9-2086B75FC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AA798F-77A7-4BDC-AE26-9539E1DB8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E7613-60E8-4627-BFA8-80C8A91F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0CDFA4-A812-40E2-B620-C3115EB5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49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0A58D-D8F8-409B-9002-4150D450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39427D-4249-4F0F-8014-FFB1EE094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CE6019-0660-4709-8C9E-2D406D112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0C88506-37AB-4CEF-91D4-A87B76BA3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A6EB3B-5C77-421C-BDFB-A0CAAA0A2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2FA84C9-A1E7-4550-AE5E-3DA78149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F7F632-7E36-4277-96B7-44940CC0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36EFB54-658B-42E4-AC00-2FC97319C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58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CBF317-E3CC-4324-9C6C-9A44CC888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C6FFF7-028E-4437-A0ED-6D09821F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C4A667-3273-41B4-A210-7B6109309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34B0E78-E309-4FF7-9952-47C7FDD2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35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C23E12-44A4-4705-8FA8-C1D4D85B7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BBB508-E938-4354-8B38-F9954A44B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736B65-4EF5-4B54-9F1C-6309003D6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84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5A3AF-809F-43F4-8D8D-1E4C8D70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2BBF0E-6649-416B-BCFD-4B947A736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4A6536-A368-43B6-89AC-CE228B566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3B26F5-2CC9-41B6-A4DC-4305E28A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E59C83-6E53-40A6-A3BF-EFA175C01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9482F9-35C3-4606-ACA7-BE86357F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76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794962-5036-4DC3-915D-D7CB9378A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D50426B-706C-449D-82E5-02819774F7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A5022E-8CD5-40C4-8879-030635244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9595D2-BBB5-43EE-9EED-65F335330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96DDE9-0E47-4DDC-986A-7F8721DD2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5659E8-CA88-449C-B309-9AFFE752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885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1F2D68-8646-4979-9973-A40FBC1B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D222DB-C390-410B-81D6-A0F9A53B4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4C8705-E50C-4D8E-90A4-513F1DC4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413986-77AC-43E9-B279-FE02A62DA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EB0F60-7DD4-4F1D-A7F1-261901C5A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12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85BBBF-45F0-4BC2-A991-E59509E79B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59287-F97A-4E3E-A025-11CEABBC8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0669CC-9F1F-47AC-BE73-1C9838364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C6CB3B-B407-4E99-9584-CC64B3D0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59FB4C-807F-4E2F-8CDB-8A4807FC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0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FE0F80-3358-47D3-B503-DD4E43B79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3A3819-0F8F-4757-BF0A-C9DB3B6AC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BC97D-935C-428D-B531-0F1AF8242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46F84-395D-4AC8-A4B3-CA4C8499B41B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231FB0-66F9-4C0D-BE53-6C88D9847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D3FE5A-E0AF-4314-8A5E-4DA0A418D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A6DF1-FFC7-4B59-BB42-EF30720267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74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24EF144-ABC9-4FBF-A338-0B798CB85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26439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52384013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8425185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9588356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843365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9748101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0681685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849351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5216386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24776917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162806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451414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87610666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7946244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8610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8431187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1587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17297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3289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56941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12272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5992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13096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</a:rPr>
                        <a:t>F124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27762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64796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35172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9176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N54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38249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64959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gé22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574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03794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M18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602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0439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210</Words>
  <Application>Microsoft Office PowerPoint</Application>
  <PresentationFormat>Grand écran</PresentationFormat>
  <Paragraphs>210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Stéphanie escoin</cp:lastModifiedBy>
  <cp:revision>4</cp:revision>
  <dcterms:created xsi:type="dcterms:W3CDTF">2025-07-15T20:20:42Z</dcterms:created>
  <dcterms:modified xsi:type="dcterms:W3CDTF">2025-07-15T20:40:27Z</dcterms:modified>
</cp:coreProperties>
</file>