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470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5D944-9421-453B-A9F0-2CA1778FD370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8CF263-6AF0-4874-8F3F-B3701F0A5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602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8CF263-6AF0-4874-8F3F-B3701F0A5A9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387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D7455-2010-5F01-16B5-55DE63754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C3C635E-C317-718A-BA01-A51006B7D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5B4A45-90F7-47C7-C269-3BF2E10A4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AF495A-9E1F-D414-0A4B-6DF9F89AE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8CF263-6AF0-4874-8F3F-B3701F0A5A9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028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ED0F5-1ADF-0B38-0126-08AD59522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13F0E5-747D-6259-BA3F-EBA4BA1B7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00B088-0B28-4910-F989-D6AC596A0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8EA7CB-22D4-E303-FEBC-25E7C23D5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8CF263-6AF0-4874-8F3F-B3701F0A5A9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0930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8CF263-6AF0-4874-8F3F-B3701F0A5A9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45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AF2249-1DF6-408B-D8D8-A3DCCE0C84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1C17B30-A533-CB7B-798F-F0EC9FE6E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4479EB-B7A9-79D7-195A-38CCBA213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E68B-E6D6-4BDF-BECB-C229FF8CDF26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7467AA-C0DB-8B13-05C8-4EC98FA4C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10DCA2-E24B-7D59-BE5F-18C608EF8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4C69-87CF-4319-84C2-251C43107B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5300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589813-852D-9A84-13A2-67BEA06BD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3B51C1-9825-0D00-B164-973990471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EDD255-9AB8-70C4-D2F4-4A8D309A7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E68B-E6D6-4BDF-BECB-C229FF8CDF26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D6799C-95C8-A1C2-58B3-D8D27BEE4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756E86-BC6D-D594-18B3-0482C3AC5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4C69-87CF-4319-84C2-251C43107B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9906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8081F6-F0A0-CD5B-2DD8-DB37ACA1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AF4BAA-E963-85AB-9E04-DE106DBC5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013B9D-8B2A-D310-C512-C8F3AD4DD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E68B-E6D6-4BDF-BECB-C229FF8CDF26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EF3FE6-FD3D-0A2B-9F10-07C53114F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7B2A35-4D5D-6284-BEC3-F28A42180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4C69-87CF-4319-84C2-251C43107B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076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A9507-D76E-C8AE-4267-390A8B2A0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54CEDC-BBA8-80C7-A554-AE470900FA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193B23-E75E-3193-9428-467A6F19A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B8A821-61EE-99FD-6AE0-5F44EB67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E68B-E6D6-4BDF-BECB-C229FF8CDF26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C0B42E-BFB0-AD82-A2FD-C8D1C51FC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C98608-A3FB-E006-F83A-8A068B0A1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4C69-87CF-4319-84C2-251C43107B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1015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4DE5D1-6DC1-40E4-46E3-6FD35CDFA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0892C1-5C84-6B6B-7F2F-61B0FF8E3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D6403DA-F29D-3A08-4ECE-F75FAEB17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4D96CB2-2888-9606-215C-02D1A3B683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3C171FE-E9E3-0EDE-E4DB-29E6B0C789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449639F-853C-0FFE-8470-11DF58B12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E68B-E6D6-4BDF-BECB-C229FF8CDF26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98FAFEF-4CA2-0AB8-7142-2D1242ED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A788D32-01B2-E260-3793-44E6211B0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4C69-87CF-4319-84C2-251C43107B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98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CA3E6E-7A67-95ED-4E60-AB293DFE7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6B7A4C7-F92B-3C06-8C92-011447125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E68B-E6D6-4BDF-BECB-C229FF8CDF26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CBF3201-F6EC-734C-C63B-487A40239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A368074-64E2-8747-24D3-B7104F56C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4C69-87CF-4319-84C2-251C43107B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384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98C14FC-2EC8-9354-8D30-04D89C1FA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E68B-E6D6-4BDF-BECB-C229FF8CDF26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66659DD-F339-8627-C94D-DF180FFE5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EEE65F-6CC9-05FE-C454-087247B6F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4C69-87CF-4319-84C2-251C43107B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27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FF00B1-27EC-6C8C-73C3-62079E34E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6F4FF1-4FFA-51F9-CBE3-6AE8A6D21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3854348-B1DE-0473-9CF2-F368A9C9E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69CFB3-7B3C-2FD0-A9C5-4E9CDC6F3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E68B-E6D6-4BDF-BECB-C229FF8CDF26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878460-F502-C776-32A0-3F7126B29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CDB26E-B6F3-AF56-387B-BC01CF5A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4C69-87CF-4319-84C2-251C43107B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359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87C2BD-24A1-C151-2D16-7F3B52D6D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D059AB9-B6BD-942C-92AE-2C1755FD63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99FD77-D20D-7E5D-B56C-EB674682D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5435F80-A686-FD6C-A8D7-CA13B5A67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E68B-E6D6-4BDF-BECB-C229FF8CDF26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8002415-311F-BB4A-797F-363745869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EBA06DC-3991-84D1-C83D-AEA85B665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4C69-87CF-4319-84C2-251C43107B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5472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3A08AA-E92A-005A-1238-6912E5DEF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1532A7D-AC52-494F-FEC4-B9B8D7B8C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D461D3-A6EF-543A-B07C-0B34B6585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E68B-E6D6-4BDF-BECB-C229FF8CDF26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9E899F-C2FC-8F12-774F-A6377A036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2EC16E-A7EA-E68A-EC39-E28B084AC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4C69-87CF-4319-84C2-251C43107B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839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193F04B-76E6-6D9E-31CB-0F6CE60B2D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55E309-B115-1C85-A6A0-B1110ECA6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0896A0-56E9-2678-7AD8-E630D6B2F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E68B-E6D6-4BDF-BECB-C229FF8CDF26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DEA61B-C7D4-7522-80CC-3B153EB3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59848F-302B-0CFD-CD5D-31FE1E35F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4C69-87CF-4319-84C2-251C43107B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333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89FC42C-8476-2996-7897-5A3FECE7D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CAA124-8E9A-C692-9940-6267AB515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00CE2B-A494-53E5-D187-EFAFC6D5E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02E68B-E6D6-4BDF-BECB-C229FF8CDF26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5326BF-620A-D84F-EB98-293FAC0C2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E63E61-ED98-35D0-F75C-5A7A7F6B13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B04C69-87CF-4319-84C2-251C43107B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247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C33D9A0-5F97-A931-D5FD-57E864ADD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/>
          <a:stretch>
            <a:fillRect/>
          </a:stretch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64EA490-0F5C-26A7-7ED1-5DD11641C8F5}"/>
              </a:ext>
            </a:extLst>
          </p:cNvPr>
          <p:cNvSpPr txBox="1"/>
          <p:nvPr/>
        </p:nvSpPr>
        <p:spPr>
          <a:xfrm>
            <a:off x="505814" y="3013041"/>
            <a:ext cx="8148842" cy="35692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dirty="0">
                <a:solidFill>
                  <a:srgbClr val="FFFFFF"/>
                </a:solidFill>
                <a:latin typeface="Magnolia Script" panose="02000503070000020003" pitchFamily="50" charset="0"/>
                <a:ea typeface="+mj-ea"/>
                <a:cs typeface="+mj-cs"/>
              </a:rPr>
              <a:t>En route vers les </a:t>
            </a:r>
            <a:r>
              <a:rPr lang="en-US" sz="5200" dirty="0" err="1">
                <a:solidFill>
                  <a:srgbClr val="FFFFFF"/>
                </a:solidFill>
                <a:latin typeface="Magnolia Script" panose="02000503070000020003" pitchFamily="50" charset="0"/>
                <a:ea typeface="+mj-ea"/>
                <a:cs typeface="+mj-cs"/>
              </a:rPr>
              <a:t>grandes</a:t>
            </a:r>
            <a:r>
              <a:rPr lang="en-US" sz="5200" dirty="0">
                <a:solidFill>
                  <a:srgbClr val="FFFFFF"/>
                </a:solidFill>
                <a:latin typeface="Magnolia Script" panose="02000503070000020003" pitchFamily="50" charset="0"/>
                <a:ea typeface="+mj-ea"/>
                <a:cs typeface="+mj-cs"/>
              </a:rPr>
              <a:t> …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dirty="0">
                <a:solidFill>
                  <a:srgbClr val="FFFFFF"/>
                </a:solidFill>
                <a:latin typeface="Magnolia Script" panose="02000503070000020003" pitchFamily="50" charset="0"/>
                <a:ea typeface="+mj-ea"/>
                <a:cs typeface="+mj-cs"/>
              </a:rPr>
              <a:t>Grandes </a:t>
            </a:r>
            <a:r>
              <a:rPr lang="en-US" sz="5200" dirty="0" err="1">
                <a:solidFill>
                  <a:srgbClr val="FFFFFF"/>
                </a:solidFill>
                <a:latin typeface="Magnolia Script" panose="02000503070000020003" pitchFamily="50" charset="0"/>
                <a:ea typeface="+mj-ea"/>
                <a:cs typeface="+mj-cs"/>
              </a:rPr>
              <a:t>vacances</a:t>
            </a:r>
            <a:r>
              <a:rPr lang="en-US" sz="5200" dirty="0">
                <a:solidFill>
                  <a:srgbClr val="FFFFFF"/>
                </a:solidFill>
                <a:latin typeface="Magnolia Script" panose="02000503070000020003" pitchFamily="50" charset="0"/>
                <a:ea typeface="+mj-ea"/>
                <a:cs typeface="+mj-cs"/>
              </a:rPr>
              <a:t> !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30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C60A528-1928-0AF3-260C-699B95E64930}"/>
              </a:ext>
            </a:extLst>
          </p:cNvPr>
          <p:cNvSpPr txBox="1"/>
          <p:nvPr/>
        </p:nvSpPr>
        <p:spPr>
          <a:xfrm>
            <a:off x="1" y="0"/>
            <a:ext cx="34314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200" dirty="0">
                <a:solidFill>
                  <a:srgbClr val="0070C0"/>
                </a:solidFill>
                <a:latin typeface="Magnolia Script" panose="02000503070000020003" pitchFamily="50" charset="0"/>
              </a:rPr>
              <a:t>Avant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0C7DE41-8182-31A2-F1D3-9CBBA8F52C86}"/>
              </a:ext>
            </a:extLst>
          </p:cNvPr>
          <p:cNvSpPr txBox="1"/>
          <p:nvPr/>
        </p:nvSpPr>
        <p:spPr>
          <a:xfrm>
            <a:off x="2664542" y="1905274"/>
            <a:ext cx="34314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200" dirty="0">
                <a:solidFill>
                  <a:srgbClr val="0070C0"/>
                </a:solidFill>
                <a:latin typeface="Magnolia Script" panose="02000503070000020003" pitchFamily="50" charset="0"/>
              </a:rPr>
              <a:t>avant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BFA5E5-909B-2389-2E13-6464D053BD05}"/>
              </a:ext>
            </a:extLst>
          </p:cNvPr>
          <p:cNvSpPr txBox="1"/>
          <p:nvPr/>
        </p:nvSpPr>
        <p:spPr>
          <a:xfrm>
            <a:off x="5427407" y="3712226"/>
            <a:ext cx="34314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200" dirty="0">
                <a:solidFill>
                  <a:srgbClr val="0070C0"/>
                </a:solidFill>
                <a:latin typeface="Magnolia Script" panose="02000503070000020003" pitchFamily="50" charset="0"/>
              </a:rPr>
              <a:t>dernière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4C5B281-F5C7-07F7-8C6E-24AE4F48DFEB}"/>
              </a:ext>
            </a:extLst>
          </p:cNvPr>
          <p:cNvSpPr txBox="1"/>
          <p:nvPr/>
        </p:nvSpPr>
        <p:spPr>
          <a:xfrm>
            <a:off x="9217743" y="5627601"/>
            <a:ext cx="34314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200" dirty="0">
                <a:solidFill>
                  <a:srgbClr val="0070C0"/>
                </a:solidFill>
                <a:latin typeface="Magnolia Script" panose="02000503070000020003" pitchFamily="50" charset="0"/>
              </a:rPr>
              <a:t>semaine !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31F6A0F-E96A-CF1B-AF85-2552DB55E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97" y="3256513"/>
            <a:ext cx="2414803" cy="352932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CB002C-A3A2-B1EB-9ECD-F8962EED87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743" y="46633"/>
            <a:ext cx="2884246" cy="27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6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D6A4746-0D99-46CD-5DB0-149859AF766B}"/>
              </a:ext>
            </a:extLst>
          </p:cNvPr>
          <p:cNvSpPr/>
          <p:nvPr/>
        </p:nvSpPr>
        <p:spPr>
          <a:xfrm>
            <a:off x="3129280" y="2503691"/>
            <a:ext cx="3362960" cy="925294"/>
          </a:xfrm>
          <a:custGeom>
            <a:avLst/>
            <a:gdLst>
              <a:gd name="csX0" fmla="*/ 0 w 3362960"/>
              <a:gd name="csY0" fmla="*/ 154219 h 925294"/>
              <a:gd name="csX1" fmla="*/ 154219 w 3362960"/>
              <a:gd name="csY1" fmla="*/ 0 h 925294"/>
              <a:gd name="csX2" fmla="*/ 693851 w 3362960"/>
              <a:gd name="csY2" fmla="*/ 0 h 925294"/>
              <a:gd name="csX3" fmla="*/ 1202938 w 3362960"/>
              <a:gd name="csY3" fmla="*/ 0 h 925294"/>
              <a:gd name="csX4" fmla="*/ 1742570 w 3362960"/>
              <a:gd name="csY4" fmla="*/ 0 h 925294"/>
              <a:gd name="csX5" fmla="*/ 2190567 w 3362960"/>
              <a:gd name="csY5" fmla="*/ 0 h 925294"/>
              <a:gd name="csX6" fmla="*/ 2760744 w 3362960"/>
              <a:gd name="csY6" fmla="*/ 0 h 925294"/>
              <a:gd name="csX7" fmla="*/ 3208741 w 3362960"/>
              <a:gd name="csY7" fmla="*/ 0 h 925294"/>
              <a:gd name="csX8" fmla="*/ 3362960 w 3362960"/>
              <a:gd name="csY8" fmla="*/ 154219 h 925294"/>
              <a:gd name="csX9" fmla="*/ 3362960 w 3362960"/>
              <a:gd name="csY9" fmla="*/ 444141 h 925294"/>
              <a:gd name="csX10" fmla="*/ 3362960 w 3362960"/>
              <a:gd name="csY10" fmla="*/ 771075 h 925294"/>
              <a:gd name="csX11" fmla="*/ 3208741 w 3362960"/>
              <a:gd name="csY11" fmla="*/ 925294 h 925294"/>
              <a:gd name="csX12" fmla="*/ 2669109 w 3362960"/>
              <a:gd name="csY12" fmla="*/ 925294 h 925294"/>
              <a:gd name="csX13" fmla="*/ 2221112 w 3362960"/>
              <a:gd name="csY13" fmla="*/ 925294 h 925294"/>
              <a:gd name="csX14" fmla="*/ 1803661 w 3362960"/>
              <a:gd name="csY14" fmla="*/ 925294 h 925294"/>
              <a:gd name="csX15" fmla="*/ 1325119 w 3362960"/>
              <a:gd name="csY15" fmla="*/ 925294 h 925294"/>
              <a:gd name="csX16" fmla="*/ 816032 w 3362960"/>
              <a:gd name="csY16" fmla="*/ 925294 h 925294"/>
              <a:gd name="csX17" fmla="*/ 154219 w 3362960"/>
              <a:gd name="csY17" fmla="*/ 925294 h 925294"/>
              <a:gd name="csX18" fmla="*/ 0 w 3362960"/>
              <a:gd name="csY18" fmla="*/ 771075 h 925294"/>
              <a:gd name="csX19" fmla="*/ 0 w 3362960"/>
              <a:gd name="csY19" fmla="*/ 462647 h 925294"/>
              <a:gd name="csX20" fmla="*/ 0 w 3362960"/>
              <a:gd name="csY20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362960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63053" y="-25822"/>
                  <a:pt x="562579" y="627"/>
                  <a:pt x="693851" y="0"/>
                </a:cubicBezTo>
                <a:cubicBezTo>
                  <a:pt x="825123" y="-627"/>
                  <a:pt x="971347" y="55267"/>
                  <a:pt x="1202938" y="0"/>
                </a:cubicBezTo>
                <a:cubicBezTo>
                  <a:pt x="1434529" y="-55267"/>
                  <a:pt x="1508717" y="61946"/>
                  <a:pt x="1742570" y="0"/>
                </a:cubicBezTo>
                <a:cubicBezTo>
                  <a:pt x="1976423" y="-61946"/>
                  <a:pt x="1967570" y="7161"/>
                  <a:pt x="2190567" y="0"/>
                </a:cubicBezTo>
                <a:cubicBezTo>
                  <a:pt x="2413564" y="-7161"/>
                  <a:pt x="2548634" y="39870"/>
                  <a:pt x="2760744" y="0"/>
                </a:cubicBezTo>
                <a:cubicBezTo>
                  <a:pt x="2972854" y="-39870"/>
                  <a:pt x="3088330" y="49742"/>
                  <a:pt x="3208741" y="0"/>
                </a:cubicBezTo>
                <a:cubicBezTo>
                  <a:pt x="3311253" y="9854"/>
                  <a:pt x="3370630" y="46077"/>
                  <a:pt x="3362960" y="154219"/>
                </a:cubicBezTo>
                <a:cubicBezTo>
                  <a:pt x="3380584" y="250373"/>
                  <a:pt x="3354888" y="316087"/>
                  <a:pt x="3362960" y="444141"/>
                </a:cubicBezTo>
                <a:cubicBezTo>
                  <a:pt x="3371032" y="572195"/>
                  <a:pt x="3328718" y="622487"/>
                  <a:pt x="3362960" y="771075"/>
                </a:cubicBezTo>
                <a:cubicBezTo>
                  <a:pt x="3351842" y="876645"/>
                  <a:pt x="3277020" y="927160"/>
                  <a:pt x="3208741" y="925294"/>
                </a:cubicBezTo>
                <a:cubicBezTo>
                  <a:pt x="3070638" y="966557"/>
                  <a:pt x="2891688" y="904281"/>
                  <a:pt x="2669109" y="925294"/>
                </a:cubicBezTo>
                <a:cubicBezTo>
                  <a:pt x="2446530" y="946307"/>
                  <a:pt x="2354796" y="890006"/>
                  <a:pt x="2221112" y="925294"/>
                </a:cubicBezTo>
                <a:cubicBezTo>
                  <a:pt x="2087428" y="960582"/>
                  <a:pt x="1910910" y="921083"/>
                  <a:pt x="1803661" y="925294"/>
                </a:cubicBezTo>
                <a:cubicBezTo>
                  <a:pt x="1696412" y="929505"/>
                  <a:pt x="1435310" y="902769"/>
                  <a:pt x="1325119" y="925294"/>
                </a:cubicBezTo>
                <a:cubicBezTo>
                  <a:pt x="1214928" y="947819"/>
                  <a:pt x="1057929" y="888309"/>
                  <a:pt x="816032" y="925294"/>
                </a:cubicBezTo>
                <a:cubicBezTo>
                  <a:pt x="574135" y="962279"/>
                  <a:pt x="306131" y="852349"/>
                  <a:pt x="154219" y="925294"/>
                </a:cubicBezTo>
                <a:cubicBezTo>
                  <a:pt x="77114" y="922672"/>
                  <a:pt x="-8052" y="858543"/>
                  <a:pt x="0" y="771075"/>
                </a:cubicBezTo>
                <a:cubicBezTo>
                  <a:pt x="-22460" y="691874"/>
                  <a:pt x="14558" y="568733"/>
                  <a:pt x="0" y="462647"/>
                </a:cubicBezTo>
                <a:cubicBezTo>
                  <a:pt x="-14558" y="356561"/>
                  <a:pt x="31564" y="294220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216710-D36D-AB19-5676-0D11886335DC}"/>
              </a:ext>
            </a:extLst>
          </p:cNvPr>
          <p:cNvSpPr/>
          <p:nvPr/>
        </p:nvSpPr>
        <p:spPr>
          <a:xfrm>
            <a:off x="0" y="0"/>
            <a:ext cx="12192000" cy="1117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latin typeface="Patrick Hand" panose="00000500000000000000" pitchFamily="2" charset="0"/>
              </a:rPr>
              <a:t>Lundi</a:t>
            </a:r>
            <a:endParaRPr lang="fr-FR" dirty="0">
              <a:latin typeface="Patrick Hand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8B423E-E952-EAF1-7213-90E40F6FC3AB}"/>
              </a:ext>
            </a:extLst>
          </p:cNvPr>
          <p:cNvSpPr txBox="1"/>
          <p:nvPr/>
        </p:nvSpPr>
        <p:spPr>
          <a:xfrm>
            <a:off x="0" y="843280"/>
            <a:ext cx="12192000" cy="2465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Pendant les vacances, Ernest et Colette découvriront le village.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F2D96AA-80F2-0B04-9875-76C83059C0F4}"/>
              </a:ext>
            </a:extLst>
          </p:cNvPr>
          <p:cNvCxnSpPr>
            <a:cxnSpLocks/>
          </p:cNvCxnSpPr>
          <p:nvPr/>
        </p:nvCxnSpPr>
        <p:spPr>
          <a:xfrm>
            <a:off x="6695440" y="1960880"/>
            <a:ext cx="430784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F025FCB-FF45-67E2-DBC0-D650F3B3D269}"/>
              </a:ext>
            </a:extLst>
          </p:cNvPr>
          <p:cNvCxnSpPr>
            <a:cxnSpLocks/>
          </p:cNvCxnSpPr>
          <p:nvPr/>
        </p:nvCxnSpPr>
        <p:spPr>
          <a:xfrm>
            <a:off x="1209040" y="1960880"/>
            <a:ext cx="521208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7D44AF6-8DBF-2A7E-A22D-F6932A9239EE}"/>
              </a:ext>
            </a:extLst>
          </p:cNvPr>
          <p:cNvCxnSpPr>
            <a:cxnSpLocks/>
          </p:cNvCxnSpPr>
          <p:nvPr/>
        </p:nvCxnSpPr>
        <p:spPr>
          <a:xfrm>
            <a:off x="6563360" y="3180080"/>
            <a:ext cx="2286000" cy="0"/>
          </a:xfrm>
          <a:prstGeom prst="line">
            <a:avLst/>
          </a:prstGeom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91777E9-9373-A16E-39FB-877D4823847D}"/>
              </a:ext>
            </a:extLst>
          </p:cNvPr>
          <p:cNvCxnSpPr>
            <a:cxnSpLocks/>
          </p:cNvCxnSpPr>
          <p:nvPr/>
        </p:nvCxnSpPr>
        <p:spPr>
          <a:xfrm>
            <a:off x="3291840" y="3180080"/>
            <a:ext cx="312928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9C1290C5-ABED-C271-4375-241AD71EEDB9}"/>
              </a:ext>
            </a:extLst>
          </p:cNvPr>
          <p:cNvSpPr txBox="1"/>
          <p:nvPr/>
        </p:nvSpPr>
        <p:spPr>
          <a:xfrm>
            <a:off x="2661920" y="1978617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Quand 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208913B-A979-B936-2C3E-AECF6DA43ADD}"/>
              </a:ext>
            </a:extLst>
          </p:cNvPr>
          <p:cNvSpPr txBox="1"/>
          <p:nvPr/>
        </p:nvSpPr>
        <p:spPr>
          <a:xfrm>
            <a:off x="3515360" y="1994193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CCT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D8399ED-C289-ED9F-64E7-A49B3668D6B8}"/>
              </a:ext>
            </a:extLst>
          </p:cNvPr>
          <p:cNvSpPr txBox="1"/>
          <p:nvPr/>
        </p:nvSpPr>
        <p:spPr>
          <a:xfrm>
            <a:off x="6563360" y="3218073"/>
            <a:ext cx="150368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highlight>
                  <a:srgbClr val="FFFF00"/>
                </a:highlight>
                <a:latin typeface="Patrick Hand" panose="00000500000000000000" pitchFamily="2" charset="0"/>
              </a:rPr>
              <a:t>S</a:t>
            </a:r>
            <a:r>
              <a:rPr lang="fr-FR" sz="2000" dirty="0">
                <a:latin typeface="Patrick Hand" panose="00000500000000000000" pitchFamily="2" charset="0"/>
              </a:rPr>
              <a:t> + </a:t>
            </a:r>
            <a:r>
              <a:rPr lang="fr-FR" sz="2000" dirty="0">
                <a:highlight>
                  <a:srgbClr val="FF0000"/>
                </a:highlight>
                <a:latin typeface="Patrick Hand" panose="00000500000000000000" pitchFamily="2" charset="0"/>
              </a:rPr>
              <a:t>V</a:t>
            </a:r>
            <a:r>
              <a:rPr lang="fr-FR" sz="2000" dirty="0">
                <a:latin typeface="Patrick Hand" panose="00000500000000000000" pitchFamily="2" charset="0"/>
              </a:rPr>
              <a:t> + quoi 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EDE3FE-AE34-BFB8-967B-60AF97A61507}"/>
              </a:ext>
            </a:extLst>
          </p:cNvPr>
          <p:cNvSpPr txBox="1"/>
          <p:nvPr/>
        </p:nvSpPr>
        <p:spPr>
          <a:xfrm>
            <a:off x="7914640" y="3218073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7307EF-4434-C36C-417F-6F279088772C}"/>
              </a:ext>
            </a:extLst>
          </p:cNvPr>
          <p:cNvSpPr/>
          <p:nvPr/>
        </p:nvSpPr>
        <p:spPr>
          <a:xfrm>
            <a:off x="8402320" y="1182540"/>
            <a:ext cx="746760" cy="925294"/>
          </a:xfrm>
          <a:custGeom>
            <a:avLst/>
            <a:gdLst>
              <a:gd name="csX0" fmla="*/ 0 w 746760"/>
              <a:gd name="csY0" fmla="*/ 124462 h 925294"/>
              <a:gd name="csX1" fmla="*/ 124462 w 746760"/>
              <a:gd name="csY1" fmla="*/ 0 h 925294"/>
              <a:gd name="csX2" fmla="*/ 622298 w 746760"/>
              <a:gd name="csY2" fmla="*/ 0 h 925294"/>
              <a:gd name="csX3" fmla="*/ 746760 w 746760"/>
              <a:gd name="csY3" fmla="*/ 124462 h 925294"/>
              <a:gd name="csX4" fmla="*/ 746760 w 746760"/>
              <a:gd name="csY4" fmla="*/ 469411 h 925294"/>
              <a:gd name="csX5" fmla="*/ 746760 w 746760"/>
              <a:gd name="csY5" fmla="*/ 800832 h 925294"/>
              <a:gd name="csX6" fmla="*/ 622298 w 746760"/>
              <a:gd name="csY6" fmla="*/ 925294 h 925294"/>
              <a:gd name="csX7" fmla="*/ 124462 w 746760"/>
              <a:gd name="csY7" fmla="*/ 925294 h 925294"/>
              <a:gd name="csX8" fmla="*/ 0 w 746760"/>
              <a:gd name="csY8" fmla="*/ 800832 h 925294"/>
              <a:gd name="csX9" fmla="*/ 0 w 746760"/>
              <a:gd name="csY9" fmla="*/ 462647 h 925294"/>
              <a:gd name="csX10" fmla="*/ 0 w 746760"/>
              <a:gd name="csY10" fmla="*/ 124462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46760" h="925294" extrusionOk="0">
                <a:moveTo>
                  <a:pt x="0" y="124462"/>
                </a:moveTo>
                <a:cubicBezTo>
                  <a:pt x="3495" y="38267"/>
                  <a:pt x="53806" y="2020"/>
                  <a:pt x="124462" y="0"/>
                </a:cubicBezTo>
                <a:cubicBezTo>
                  <a:pt x="334146" y="-7193"/>
                  <a:pt x="386555" y="40632"/>
                  <a:pt x="622298" y="0"/>
                </a:cubicBezTo>
                <a:cubicBezTo>
                  <a:pt x="681499" y="9905"/>
                  <a:pt x="749144" y="50609"/>
                  <a:pt x="746760" y="124462"/>
                </a:cubicBezTo>
                <a:cubicBezTo>
                  <a:pt x="749181" y="275017"/>
                  <a:pt x="732916" y="386230"/>
                  <a:pt x="746760" y="469411"/>
                </a:cubicBezTo>
                <a:cubicBezTo>
                  <a:pt x="760604" y="552592"/>
                  <a:pt x="727721" y="663752"/>
                  <a:pt x="746760" y="800832"/>
                </a:cubicBezTo>
                <a:cubicBezTo>
                  <a:pt x="739762" y="865889"/>
                  <a:pt x="688807" y="926333"/>
                  <a:pt x="622298" y="925294"/>
                </a:cubicBezTo>
                <a:cubicBezTo>
                  <a:pt x="487384" y="940642"/>
                  <a:pt x="357434" y="924853"/>
                  <a:pt x="124462" y="925294"/>
                </a:cubicBezTo>
                <a:cubicBezTo>
                  <a:pt x="42625" y="929464"/>
                  <a:pt x="4258" y="866203"/>
                  <a:pt x="0" y="800832"/>
                </a:cubicBezTo>
                <a:cubicBezTo>
                  <a:pt x="-14178" y="684996"/>
                  <a:pt x="18536" y="588331"/>
                  <a:pt x="0" y="462647"/>
                </a:cubicBezTo>
                <a:cubicBezTo>
                  <a:pt x="-18536" y="336964"/>
                  <a:pt x="10410" y="203530"/>
                  <a:pt x="0" y="124462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C418843-6B08-6169-65DB-029A4C7A814F}"/>
              </a:ext>
            </a:extLst>
          </p:cNvPr>
          <p:cNvSpPr txBox="1"/>
          <p:nvPr/>
        </p:nvSpPr>
        <p:spPr>
          <a:xfrm>
            <a:off x="0" y="3707314"/>
            <a:ext cx="393192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découvriront :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05CACE1-FDA4-2D94-2EE5-BD9F557BEB94}"/>
              </a:ext>
            </a:extLst>
          </p:cNvPr>
          <p:cNvSpPr txBox="1"/>
          <p:nvPr/>
        </p:nvSpPr>
        <p:spPr>
          <a:xfrm>
            <a:off x="0" y="4021729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Patrick Hand" panose="00000500000000000000" pitchFamily="2" charset="0"/>
              </a:rPr>
              <a:t>                        découvrir,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groupe, futur,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personne du pluriel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CFEF40A-C27D-55F9-B90A-4E540F606167}"/>
              </a:ext>
            </a:extLst>
          </p:cNvPr>
          <p:cNvSpPr txBox="1"/>
          <p:nvPr/>
        </p:nvSpPr>
        <p:spPr>
          <a:xfrm>
            <a:off x="0" y="5460847"/>
            <a:ext cx="120904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et :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60EE162-8C5D-1961-0562-B838E60F2182}"/>
              </a:ext>
            </a:extLst>
          </p:cNvPr>
          <p:cNvSpPr txBox="1"/>
          <p:nvPr/>
        </p:nvSpPr>
        <p:spPr>
          <a:xfrm>
            <a:off x="0" y="5481104"/>
            <a:ext cx="12191999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       conjonction de coordination, invariable </a:t>
            </a:r>
          </a:p>
        </p:txBody>
      </p:sp>
    </p:spTree>
    <p:extLst>
      <p:ext uri="{BB962C8B-B14F-4D97-AF65-F5344CB8AC3E}">
        <p14:creationId xmlns:p14="http://schemas.microsoft.com/office/powerpoint/2010/main" val="50388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/>
      <p:bldP spid="14" grpId="0"/>
      <p:bldP spid="15" grpId="0"/>
      <p:bldP spid="16" grpId="0"/>
      <p:bldP spid="17" grpId="0"/>
      <p:bldP spid="20" grpId="0" animBg="1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80ED6-DEDB-87BF-E775-B5A7447BE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13D3D91-B452-BED0-719B-DB2E8AE9984C}"/>
              </a:ext>
            </a:extLst>
          </p:cNvPr>
          <p:cNvSpPr/>
          <p:nvPr/>
        </p:nvSpPr>
        <p:spPr>
          <a:xfrm>
            <a:off x="4518660" y="1903645"/>
            <a:ext cx="3129280" cy="925294"/>
          </a:xfrm>
          <a:custGeom>
            <a:avLst/>
            <a:gdLst>
              <a:gd name="csX0" fmla="*/ 0 w 3129280"/>
              <a:gd name="csY0" fmla="*/ 154219 h 925294"/>
              <a:gd name="csX1" fmla="*/ 154219 w 3129280"/>
              <a:gd name="csY1" fmla="*/ 0 h 925294"/>
              <a:gd name="csX2" fmla="*/ 746596 w 3129280"/>
              <a:gd name="csY2" fmla="*/ 0 h 925294"/>
              <a:gd name="csX3" fmla="*/ 1310764 w 3129280"/>
              <a:gd name="csY3" fmla="*/ 0 h 925294"/>
              <a:gd name="csX4" fmla="*/ 1903141 w 3129280"/>
              <a:gd name="csY4" fmla="*/ 0 h 925294"/>
              <a:gd name="csX5" fmla="*/ 2410893 w 3129280"/>
              <a:gd name="csY5" fmla="*/ 0 h 925294"/>
              <a:gd name="csX6" fmla="*/ 2975061 w 3129280"/>
              <a:gd name="csY6" fmla="*/ 0 h 925294"/>
              <a:gd name="csX7" fmla="*/ 3129280 w 3129280"/>
              <a:gd name="csY7" fmla="*/ 154219 h 925294"/>
              <a:gd name="csX8" fmla="*/ 3129280 w 3129280"/>
              <a:gd name="csY8" fmla="*/ 450310 h 925294"/>
              <a:gd name="csX9" fmla="*/ 3129280 w 3129280"/>
              <a:gd name="csY9" fmla="*/ 771075 h 925294"/>
              <a:gd name="csX10" fmla="*/ 2975061 w 3129280"/>
              <a:gd name="csY10" fmla="*/ 925294 h 925294"/>
              <a:gd name="csX11" fmla="*/ 2495518 w 3129280"/>
              <a:gd name="csY11" fmla="*/ 925294 h 925294"/>
              <a:gd name="csX12" fmla="*/ 1959558 w 3129280"/>
              <a:gd name="csY12" fmla="*/ 925294 h 925294"/>
              <a:gd name="csX13" fmla="*/ 1451806 w 3129280"/>
              <a:gd name="csY13" fmla="*/ 925294 h 925294"/>
              <a:gd name="csX14" fmla="*/ 972263 w 3129280"/>
              <a:gd name="csY14" fmla="*/ 925294 h 925294"/>
              <a:gd name="csX15" fmla="*/ 154219 w 3129280"/>
              <a:gd name="csY15" fmla="*/ 925294 h 925294"/>
              <a:gd name="csX16" fmla="*/ 0 w 3129280"/>
              <a:gd name="csY16" fmla="*/ 771075 h 925294"/>
              <a:gd name="csX17" fmla="*/ 0 w 3129280"/>
              <a:gd name="csY17" fmla="*/ 468816 h 925294"/>
              <a:gd name="csX18" fmla="*/ 0 w 3129280"/>
              <a:gd name="csY18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29280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47609" y="-62101"/>
                  <a:pt x="522063" y="54621"/>
                  <a:pt x="746596" y="0"/>
                </a:cubicBezTo>
                <a:cubicBezTo>
                  <a:pt x="971129" y="-54621"/>
                  <a:pt x="1136870" y="53783"/>
                  <a:pt x="1310764" y="0"/>
                </a:cubicBezTo>
                <a:cubicBezTo>
                  <a:pt x="1484658" y="-53783"/>
                  <a:pt x="1633362" y="36942"/>
                  <a:pt x="1903141" y="0"/>
                </a:cubicBezTo>
                <a:cubicBezTo>
                  <a:pt x="2172920" y="-36942"/>
                  <a:pt x="2199025" y="7250"/>
                  <a:pt x="2410893" y="0"/>
                </a:cubicBezTo>
                <a:cubicBezTo>
                  <a:pt x="2622761" y="-7250"/>
                  <a:pt x="2711740" y="24580"/>
                  <a:pt x="2975061" y="0"/>
                </a:cubicBezTo>
                <a:cubicBezTo>
                  <a:pt x="3056510" y="-1959"/>
                  <a:pt x="3124026" y="71496"/>
                  <a:pt x="3129280" y="154219"/>
                </a:cubicBezTo>
                <a:cubicBezTo>
                  <a:pt x="3131916" y="221131"/>
                  <a:pt x="3113606" y="380370"/>
                  <a:pt x="3129280" y="450310"/>
                </a:cubicBezTo>
                <a:cubicBezTo>
                  <a:pt x="3144954" y="520250"/>
                  <a:pt x="3108584" y="636551"/>
                  <a:pt x="3129280" y="771075"/>
                </a:cubicBezTo>
                <a:cubicBezTo>
                  <a:pt x="3143715" y="849509"/>
                  <a:pt x="3055769" y="942404"/>
                  <a:pt x="2975061" y="925294"/>
                </a:cubicBezTo>
                <a:cubicBezTo>
                  <a:pt x="2780892" y="950934"/>
                  <a:pt x="2714076" y="899761"/>
                  <a:pt x="2495518" y="925294"/>
                </a:cubicBezTo>
                <a:cubicBezTo>
                  <a:pt x="2276960" y="950827"/>
                  <a:pt x="2167938" y="914166"/>
                  <a:pt x="1959558" y="925294"/>
                </a:cubicBezTo>
                <a:cubicBezTo>
                  <a:pt x="1751178" y="936422"/>
                  <a:pt x="1596527" y="890915"/>
                  <a:pt x="1451806" y="925294"/>
                </a:cubicBezTo>
                <a:cubicBezTo>
                  <a:pt x="1307085" y="959673"/>
                  <a:pt x="1191201" y="908855"/>
                  <a:pt x="972263" y="925294"/>
                </a:cubicBezTo>
                <a:cubicBezTo>
                  <a:pt x="753325" y="941733"/>
                  <a:pt x="556686" y="916239"/>
                  <a:pt x="154219" y="925294"/>
                </a:cubicBezTo>
                <a:cubicBezTo>
                  <a:pt x="82332" y="921992"/>
                  <a:pt x="5884" y="839656"/>
                  <a:pt x="0" y="771075"/>
                </a:cubicBezTo>
                <a:cubicBezTo>
                  <a:pt x="-19771" y="682528"/>
                  <a:pt x="8618" y="569142"/>
                  <a:pt x="0" y="468816"/>
                </a:cubicBezTo>
                <a:cubicBezTo>
                  <a:pt x="-8618" y="368490"/>
                  <a:pt x="32996" y="300466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C9FCF7-EB12-B8DD-01C0-AF8A845D4571}"/>
              </a:ext>
            </a:extLst>
          </p:cNvPr>
          <p:cNvSpPr/>
          <p:nvPr/>
        </p:nvSpPr>
        <p:spPr>
          <a:xfrm>
            <a:off x="0" y="0"/>
            <a:ext cx="12192000" cy="1117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latin typeface="Patrick Hand" panose="00000500000000000000" pitchFamily="2" charset="0"/>
              </a:rPr>
              <a:t>Mardi</a:t>
            </a:r>
            <a:endParaRPr lang="fr-FR" dirty="0">
              <a:latin typeface="Patrick Hand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88BB4B-345A-0FB0-A4F9-DE19800C7394}"/>
              </a:ext>
            </a:extLst>
          </p:cNvPr>
          <p:cNvSpPr txBox="1"/>
          <p:nvPr/>
        </p:nvSpPr>
        <p:spPr>
          <a:xfrm>
            <a:off x="-1" y="1597400"/>
            <a:ext cx="1219200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Les enfants s’endorment tard le soir.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5FDF823-254B-61AE-7B63-A6459D0ACD5C}"/>
              </a:ext>
            </a:extLst>
          </p:cNvPr>
          <p:cNvCxnSpPr>
            <a:cxnSpLocks/>
          </p:cNvCxnSpPr>
          <p:nvPr/>
        </p:nvCxnSpPr>
        <p:spPr>
          <a:xfrm>
            <a:off x="1493520" y="2682240"/>
            <a:ext cx="290576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E41F2FF-6DF8-65FD-877C-5C6BF090414F}"/>
              </a:ext>
            </a:extLst>
          </p:cNvPr>
          <p:cNvCxnSpPr>
            <a:cxnSpLocks/>
          </p:cNvCxnSpPr>
          <p:nvPr/>
        </p:nvCxnSpPr>
        <p:spPr>
          <a:xfrm>
            <a:off x="7792720" y="2682240"/>
            <a:ext cx="269494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2A74AFF-202D-40B7-BD1D-11C1EE6FDC38}"/>
              </a:ext>
            </a:extLst>
          </p:cNvPr>
          <p:cNvCxnSpPr>
            <a:cxnSpLocks/>
          </p:cNvCxnSpPr>
          <p:nvPr/>
        </p:nvCxnSpPr>
        <p:spPr>
          <a:xfrm>
            <a:off x="4531359" y="2682240"/>
            <a:ext cx="312928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B58CBF29-AFFB-10B1-9318-0AA5A885D824}"/>
              </a:ext>
            </a:extLst>
          </p:cNvPr>
          <p:cNvSpPr txBox="1"/>
          <p:nvPr/>
        </p:nvSpPr>
        <p:spPr>
          <a:xfrm>
            <a:off x="8205470" y="2651481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Quand 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3B0B6E0-6A51-0164-ACC0-7C4728ECBAC5}"/>
              </a:ext>
            </a:extLst>
          </p:cNvPr>
          <p:cNvSpPr txBox="1"/>
          <p:nvPr/>
        </p:nvSpPr>
        <p:spPr>
          <a:xfrm>
            <a:off x="8859520" y="2657885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CCT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44840A1-1DAE-3422-D742-3061149B1A42}"/>
              </a:ext>
            </a:extLst>
          </p:cNvPr>
          <p:cNvSpPr/>
          <p:nvPr/>
        </p:nvSpPr>
        <p:spPr>
          <a:xfrm>
            <a:off x="8859520" y="1897242"/>
            <a:ext cx="746760" cy="925294"/>
          </a:xfrm>
          <a:custGeom>
            <a:avLst/>
            <a:gdLst>
              <a:gd name="csX0" fmla="*/ 0 w 746760"/>
              <a:gd name="csY0" fmla="*/ 124462 h 925294"/>
              <a:gd name="csX1" fmla="*/ 124462 w 746760"/>
              <a:gd name="csY1" fmla="*/ 0 h 925294"/>
              <a:gd name="csX2" fmla="*/ 622298 w 746760"/>
              <a:gd name="csY2" fmla="*/ 0 h 925294"/>
              <a:gd name="csX3" fmla="*/ 746760 w 746760"/>
              <a:gd name="csY3" fmla="*/ 124462 h 925294"/>
              <a:gd name="csX4" fmla="*/ 746760 w 746760"/>
              <a:gd name="csY4" fmla="*/ 469411 h 925294"/>
              <a:gd name="csX5" fmla="*/ 746760 w 746760"/>
              <a:gd name="csY5" fmla="*/ 800832 h 925294"/>
              <a:gd name="csX6" fmla="*/ 622298 w 746760"/>
              <a:gd name="csY6" fmla="*/ 925294 h 925294"/>
              <a:gd name="csX7" fmla="*/ 124462 w 746760"/>
              <a:gd name="csY7" fmla="*/ 925294 h 925294"/>
              <a:gd name="csX8" fmla="*/ 0 w 746760"/>
              <a:gd name="csY8" fmla="*/ 800832 h 925294"/>
              <a:gd name="csX9" fmla="*/ 0 w 746760"/>
              <a:gd name="csY9" fmla="*/ 462647 h 925294"/>
              <a:gd name="csX10" fmla="*/ 0 w 746760"/>
              <a:gd name="csY10" fmla="*/ 124462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46760" h="925294" extrusionOk="0">
                <a:moveTo>
                  <a:pt x="0" y="124462"/>
                </a:moveTo>
                <a:cubicBezTo>
                  <a:pt x="3495" y="38267"/>
                  <a:pt x="53806" y="2020"/>
                  <a:pt x="124462" y="0"/>
                </a:cubicBezTo>
                <a:cubicBezTo>
                  <a:pt x="334146" y="-7193"/>
                  <a:pt x="386555" y="40632"/>
                  <a:pt x="622298" y="0"/>
                </a:cubicBezTo>
                <a:cubicBezTo>
                  <a:pt x="681499" y="9905"/>
                  <a:pt x="749144" y="50609"/>
                  <a:pt x="746760" y="124462"/>
                </a:cubicBezTo>
                <a:cubicBezTo>
                  <a:pt x="749181" y="275017"/>
                  <a:pt x="732916" y="386230"/>
                  <a:pt x="746760" y="469411"/>
                </a:cubicBezTo>
                <a:cubicBezTo>
                  <a:pt x="760604" y="552592"/>
                  <a:pt x="727721" y="663752"/>
                  <a:pt x="746760" y="800832"/>
                </a:cubicBezTo>
                <a:cubicBezTo>
                  <a:pt x="739762" y="865889"/>
                  <a:pt x="688807" y="926333"/>
                  <a:pt x="622298" y="925294"/>
                </a:cubicBezTo>
                <a:cubicBezTo>
                  <a:pt x="487384" y="940642"/>
                  <a:pt x="357434" y="924853"/>
                  <a:pt x="124462" y="925294"/>
                </a:cubicBezTo>
                <a:cubicBezTo>
                  <a:pt x="42625" y="929464"/>
                  <a:pt x="4258" y="866203"/>
                  <a:pt x="0" y="800832"/>
                </a:cubicBezTo>
                <a:cubicBezTo>
                  <a:pt x="-14178" y="684996"/>
                  <a:pt x="18536" y="588331"/>
                  <a:pt x="0" y="462647"/>
                </a:cubicBezTo>
                <a:cubicBezTo>
                  <a:pt x="-18536" y="336964"/>
                  <a:pt x="10410" y="203530"/>
                  <a:pt x="0" y="124462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B003CDE-E785-FD23-DA4E-8CF688C4400D}"/>
              </a:ext>
            </a:extLst>
          </p:cNvPr>
          <p:cNvSpPr txBox="1"/>
          <p:nvPr/>
        </p:nvSpPr>
        <p:spPr>
          <a:xfrm>
            <a:off x="-152400" y="3703853"/>
            <a:ext cx="393192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s’endorment :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C88DE18-9D61-0357-9E6E-A2BFC5122E9F}"/>
              </a:ext>
            </a:extLst>
          </p:cNvPr>
          <p:cNvSpPr txBox="1"/>
          <p:nvPr/>
        </p:nvSpPr>
        <p:spPr>
          <a:xfrm>
            <a:off x="-12700" y="3992906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Patrick Hand" panose="00000500000000000000" pitchFamily="2" charset="0"/>
              </a:rPr>
              <a:t>                        s’endormir,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groupe, présent,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personne du pluriel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ED0AB17-8B80-993A-9576-0F57A1C4EBD7}"/>
              </a:ext>
            </a:extLst>
          </p:cNvPr>
          <p:cNvSpPr txBox="1"/>
          <p:nvPr/>
        </p:nvSpPr>
        <p:spPr>
          <a:xfrm>
            <a:off x="0" y="5460847"/>
            <a:ext cx="120904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le :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63D3AA8-01A7-95A3-BB4B-83F69063DD3C}"/>
              </a:ext>
            </a:extLst>
          </p:cNvPr>
          <p:cNvSpPr txBox="1"/>
          <p:nvPr/>
        </p:nvSpPr>
        <p:spPr>
          <a:xfrm>
            <a:off x="-1" y="5489993"/>
            <a:ext cx="12191999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       article défini, masculin, singulier</a:t>
            </a:r>
          </a:p>
        </p:txBody>
      </p:sp>
    </p:spTree>
    <p:extLst>
      <p:ext uri="{BB962C8B-B14F-4D97-AF65-F5344CB8AC3E}">
        <p14:creationId xmlns:p14="http://schemas.microsoft.com/office/powerpoint/2010/main" val="59809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/>
      <p:bldP spid="14" grpId="0"/>
      <p:bldP spid="15" grpId="0"/>
      <p:bldP spid="20" grpId="0" animBg="1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AFEBD-C701-4C6B-A96D-291BA4877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8270E1B-1B36-8A58-9E12-35EF010D1CCF}"/>
              </a:ext>
            </a:extLst>
          </p:cNvPr>
          <p:cNvSpPr/>
          <p:nvPr/>
        </p:nvSpPr>
        <p:spPr>
          <a:xfrm>
            <a:off x="5786120" y="2463378"/>
            <a:ext cx="2616200" cy="925294"/>
          </a:xfrm>
          <a:custGeom>
            <a:avLst/>
            <a:gdLst>
              <a:gd name="csX0" fmla="*/ 0 w 2616200"/>
              <a:gd name="csY0" fmla="*/ 154219 h 925294"/>
              <a:gd name="csX1" fmla="*/ 154219 w 2616200"/>
              <a:gd name="csY1" fmla="*/ 0 h 925294"/>
              <a:gd name="csX2" fmla="*/ 754237 w 2616200"/>
              <a:gd name="csY2" fmla="*/ 0 h 925294"/>
              <a:gd name="csX3" fmla="*/ 1331178 w 2616200"/>
              <a:gd name="csY3" fmla="*/ 0 h 925294"/>
              <a:gd name="csX4" fmla="*/ 1931196 w 2616200"/>
              <a:gd name="csY4" fmla="*/ 0 h 925294"/>
              <a:gd name="csX5" fmla="*/ 2461981 w 2616200"/>
              <a:gd name="csY5" fmla="*/ 0 h 925294"/>
              <a:gd name="csX6" fmla="*/ 2616200 w 2616200"/>
              <a:gd name="csY6" fmla="*/ 154219 h 925294"/>
              <a:gd name="csX7" fmla="*/ 2616200 w 2616200"/>
              <a:gd name="csY7" fmla="*/ 462647 h 925294"/>
              <a:gd name="csX8" fmla="*/ 2616200 w 2616200"/>
              <a:gd name="csY8" fmla="*/ 771075 h 925294"/>
              <a:gd name="csX9" fmla="*/ 2461981 w 2616200"/>
              <a:gd name="csY9" fmla="*/ 925294 h 925294"/>
              <a:gd name="csX10" fmla="*/ 1885041 w 2616200"/>
              <a:gd name="csY10" fmla="*/ 925294 h 925294"/>
              <a:gd name="csX11" fmla="*/ 1285022 w 2616200"/>
              <a:gd name="csY11" fmla="*/ 925294 h 925294"/>
              <a:gd name="csX12" fmla="*/ 731160 w 2616200"/>
              <a:gd name="csY12" fmla="*/ 925294 h 925294"/>
              <a:gd name="csX13" fmla="*/ 154219 w 2616200"/>
              <a:gd name="csY13" fmla="*/ 925294 h 925294"/>
              <a:gd name="csX14" fmla="*/ 0 w 2616200"/>
              <a:gd name="csY14" fmla="*/ 771075 h 925294"/>
              <a:gd name="csX15" fmla="*/ 0 w 2616200"/>
              <a:gd name="csY15" fmla="*/ 474984 h 925294"/>
              <a:gd name="csX16" fmla="*/ 0 w 2616200"/>
              <a:gd name="csY16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616200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281492" y="-61846"/>
                  <a:pt x="525385" y="31302"/>
                  <a:pt x="754237" y="0"/>
                </a:cubicBezTo>
                <a:cubicBezTo>
                  <a:pt x="983089" y="-31302"/>
                  <a:pt x="1171166" y="27888"/>
                  <a:pt x="1331178" y="0"/>
                </a:cubicBezTo>
                <a:cubicBezTo>
                  <a:pt x="1491190" y="-27888"/>
                  <a:pt x="1689131" y="14466"/>
                  <a:pt x="1931196" y="0"/>
                </a:cubicBezTo>
                <a:cubicBezTo>
                  <a:pt x="2173261" y="-14466"/>
                  <a:pt x="2244724" y="24616"/>
                  <a:pt x="2461981" y="0"/>
                </a:cubicBezTo>
                <a:cubicBezTo>
                  <a:pt x="2548048" y="-21453"/>
                  <a:pt x="2610326" y="55585"/>
                  <a:pt x="2616200" y="154219"/>
                </a:cubicBezTo>
                <a:cubicBezTo>
                  <a:pt x="2618772" y="231178"/>
                  <a:pt x="2613631" y="397949"/>
                  <a:pt x="2616200" y="462647"/>
                </a:cubicBezTo>
                <a:cubicBezTo>
                  <a:pt x="2618769" y="527345"/>
                  <a:pt x="2606174" y="667303"/>
                  <a:pt x="2616200" y="771075"/>
                </a:cubicBezTo>
                <a:cubicBezTo>
                  <a:pt x="2607724" y="858946"/>
                  <a:pt x="2558180" y="916574"/>
                  <a:pt x="2461981" y="925294"/>
                </a:cubicBezTo>
                <a:cubicBezTo>
                  <a:pt x="2227321" y="931687"/>
                  <a:pt x="2063055" y="877577"/>
                  <a:pt x="1885041" y="925294"/>
                </a:cubicBezTo>
                <a:cubicBezTo>
                  <a:pt x="1707027" y="973011"/>
                  <a:pt x="1553298" y="913713"/>
                  <a:pt x="1285022" y="925294"/>
                </a:cubicBezTo>
                <a:cubicBezTo>
                  <a:pt x="1016746" y="936875"/>
                  <a:pt x="967568" y="899268"/>
                  <a:pt x="731160" y="925294"/>
                </a:cubicBezTo>
                <a:cubicBezTo>
                  <a:pt x="494752" y="951320"/>
                  <a:pt x="328121" y="890779"/>
                  <a:pt x="154219" y="925294"/>
                </a:cubicBezTo>
                <a:cubicBezTo>
                  <a:pt x="67637" y="926558"/>
                  <a:pt x="7480" y="851096"/>
                  <a:pt x="0" y="771075"/>
                </a:cubicBezTo>
                <a:cubicBezTo>
                  <a:pt x="-13009" y="639225"/>
                  <a:pt x="30034" y="585296"/>
                  <a:pt x="0" y="474984"/>
                </a:cubicBezTo>
                <a:cubicBezTo>
                  <a:pt x="-30034" y="364672"/>
                  <a:pt x="724" y="253945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2020BD-8069-DCCB-89C7-8D7F70C9DF98}"/>
              </a:ext>
            </a:extLst>
          </p:cNvPr>
          <p:cNvSpPr/>
          <p:nvPr/>
        </p:nvSpPr>
        <p:spPr>
          <a:xfrm>
            <a:off x="0" y="0"/>
            <a:ext cx="12192000" cy="1117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latin typeface="Patrick Hand" panose="00000500000000000000" pitchFamily="2" charset="0"/>
              </a:rPr>
              <a:t>Jeudi</a:t>
            </a:r>
            <a:endParaRPr lang="fr-FR" dirty="0">
              <a:latin typeface="Patrick Hand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A74D5C-D44C-7284-B0AD-B089D5E368AE}"/>
              </a:ext>
            </a:extLst>
          </p:cNvPr>
          <p:cNvSpPr txBox="1"/>
          <p:nvPr/>
        </p:nvSpPr>
        <p:spPr>
          <a:xfrm>
            <a:off x="0" y="843280"/>
            <a:ext cx="12192000" cy="2465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Au début de la guerre, les habitants</a:t>
            </a:r>
          </a:p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restent confiants.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0149BFD-4706-A45D-D80B-B4E4EE9036CF}"/>
              </a:ext>
            </a:extLst>
          </p:cNvPr>
          <p:cNvCxnSpPr>
            <a:cxnSpLocks/>
          </p:cNvCxnSpPr>
          <p:nvPr/>
        </p:nvCxnSpPr>
        <p:spPr>
          <a:xfrm>
            <a:off x="7244080" y="1931724"/>
            <a:ext cx="3180080" cy="2915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EEC93BA-F8BF-8FAE-8BA0-C8812DFDE4A4}"/>
              </a:ext>
            </a:extLst>
          </p:cNvPr>
          <p:cNvCxnSpPr>
            <a:cxnSpLocks/>
          </p:cNvCxnSpPr>
          <p:nvPr/>
        </p:nvCxnSpPr>
        <p:spPr>
          <a:xfrm>
            <a:off x="1778000" y="1960880"/>
            <a:ext cx="521208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D6E1BD0-4BAE-A2DB-207E-F44E65B08D9E}"/>
              </a:ext>
            </a:extLst>
          </p:cNvPr>
          <p:cNvCxnSpPr>
            <a:cxnSpLocks/>
          </p:cNvCxnSpPr>
          <p:nvPr/>
        </p:nvCxnSpPr>
        <p:spPr>
          <a:xfrm>
            <a:off x="5953760" y="3169920"/>
            <a:ext cx="2286000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5E8317D-94BF-07B7-75B5-3BD7743193ED}"/>
              </a:ext>
            </a:extLst>
          </p:cNvPr>
          <p:cNvCxnSpPr>
            <a:cxnSpLocks/>
          </p:cNvCxnSpPr>
          <p:nvPr/>
        </p:nvCxnSpPr>
        <p:spPr>
          <a:xfrm>
            <a:off x="3931920" y="3169920"/>
            <a:ext cx="173736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D731DE6F-6927-613A-8804-CBF642EF82A1}"/>
              </a:ext>
            </a:extLst>
          </p:cNvPr>
          <p:cNvSpPr txBox="1"/>
          <p:nvPr/>
        </p:nvSpPr>
        <p:spPr>
          <a:xfrm>
            <a:off x="4003040" y="1865767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Quand 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F600FB5-B800-0732-0735-C2F155F6C242}"/>
              </a:ext>
            </a:extLst>
          </p:cNvPr>
          <p:cNvSpPr txBox="1"/>
          <p:nvPr/>
        </p:nvSpPr>
        <p:spPr>
          <a:xfrm>
            <a:off x="4734560" y="1873715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CCT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DB1DEFE-EA63-0D10-E09E-8F28FD1118C1}"/>
              </a:ext>
            </a:extLst>
          </p:cNvPr>
          <p:cNvSpPr txBox="1"/>
          <p:nvPr/>
        </p:nvSpPr>
        <p:spPr>
          <a:xfrm>
            <a:off x="5638800" y="3155620"/>
            <a:ext cx="211328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highlight>
                  <a:srgbClr val="FFFF00"/>
                </a:highlight>
                <a:latin typeface="Patrick Hand" panose="00000500000000000000" pitchFamily="2" charset="0"/>
              </a:rPr>
              <a:t>S</a:t>
            </a:r>
            <a:r>
              <a:rPr lang="fr-FR" sz="2000" dirty="0">
                <a:latin typeface="Patrick Hand" panose="00000500000000000000" pitchFamily="2" charset="0"/>
              </a:rPr>
              <a:t> + </a:t>
            </a:r>
            <a:r>
              <a:rPr lang="fr-FR" sz="2000" dirty="0">
                <a:highlight>
                  <a:srgbClr val="FF0000"/>
                </a:highlight>
                <a:latin typeface="Patrick Hand" panose="00000500000000000000" pitchFamily="2" charset="0"/>
              </a:rPr>
              <a:t>V d’état</a:t>
            </a:r>
            <a:r>
              <a:rPr lang="fr-FR" sz="2000" dirty="0">
                <a:latin typeface="Patrick Hand" panose="00000500000000000000" pitchFamily="2" charset="0"/>
              </a:rPr>
              <a:t> + quoi 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F284731-EFF4-7230-C712-C0E709FDD4DE}"/>
              </a:ext>
            </a:extLst>
          </p:cNvPr>
          <p:cNvSpPr txBox="1"/>
          <p:nvPr/>
        </p:nvSpPr>
        <p:spPr>
          <a:xfrm>
            <a:off x="7419340" y="3178994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AS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5DFA473-B863-BCAA-7F5F-AA7771590F51}"/>
              </a:ext>
            </a:extLst>
          </p:cNvPr>
          <p:cNvSpPr/>
          <p:nvPr/>
        </p:nvSpPr>
        <p:spPr>
          <a:xfrm>
            <a:off x="3779520" y="2475092"/>
            <a:ext cx="1932940" cy="925294"/>
          </a:xfrm>
          <a:custGeom>
            <a:avLst/>
            <a:gdLst>
              <a:gd name="csX0" fmla="*/ 0 w 1932940"/>
              <a:gd name="csY0" fmla="*/ 154219 h 925294"/>
              <a:gd name="csX1" fmla="*/ 154219 w 1932940"/>
              <a:gd name="csY1" fmla="*/ 0 h 925294"/>
              <a:gd name="csX2" fmla="*/ 711965 w 1932940"/>
              <a:gd name="csY2" fmla="*/ 0 h 925294"/>
              <a:gd name="csX3" fmla="*/ 1253465 w 1932940"/>
              <a:gd name="csY3" fmla="*/ 0 h 925294"/>
              <a:gd name="csX4" fmla="*/ 1778721 w 1932940"/>
              <a:gd name="csY4" fmla="*/ 0 h 925294"/>
              <a:gd name="csX5" fmla="*/ 1932940 w 1932940"/>
              <a:gd name="csY5" fmla="*/ 154219 h 925294"/>
              <a:gd name="csX6" fmla="*/ 1932940 w 1932940"/>
              <a:gd name="csY6" fmla="*/ 444141 h 925294"/>
              <a:gd name="csX7" fmla="*/ 1932940 w 1932940"/>
              <a:gd name="csY7" fmla="*/ 771075 h 925294"/>
              <a:gd name="csX8" fmla="*/ 1778721 w 1932940"/>
              <a:gd name="csY8" fmla="*/ 925294 h 925294"/>
              <a:gd name="csX9" fmla="*/ 1220975 w 1932940"/>
              <a:gd name="csY9" fmla="*/ 925294 h 925294"/>
              <a:gd name="csX10" fmla="*/ 695720 w 1932940"/>
              <a:gd name="csY10" fmla="*/ 925294 h 925294"/>
              <a:gd name="csX11" fmla="*/ 154219 w 1932940"/>
              <a:gd name="csY11" fmla="*/ 925294 h 925294"/>
              <a:gd name="csX12" fmla="*/ 0 w 1932940"/>
              <a:gd name="csY12" fmla="*/ 771075 h 925294"/>
              <a:gd name="csX13" fmla="*/ 0 w 1932940"/>
              <a:gd name="csY13" fmla="*/ 462647 h 925294"/>
              <a:gd name="csX14" fmla="*/ 0 w 1932940"/>
              <a:gd name="csY14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32940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413725" y="-45536"/>
                  <a:pt x="553282" y="415"/>
                  <a:pt x="711965" y="0"/>
                </a:cubicBezTo>
                <a:cubicBezTo>
                  <a:pt x="870648" y="-415"/>
                  <a:pt x="1062988" y="29880"/>
                  <a:pt x="1253465" y="0"/>
                </a:cubicBezTo>
                <a:cubicBezTo>
                  <a:pt x="1443942" y="-29880"/>
                  <a:pt x="1571689" y="21014"/>
                  <a:pt x="1778721" y="0"/>
                </a:cubicBezTo>
                <a:cubicBezTo>
                  <a:pt x="1866200" y="14568"/>
                  <a:pt x="1934810" y="69723"/>
                  <a:pt x="1932940" y="154219"/>
                </a:cubicBezTo>
                <a:cubicBezTo>
                  <a:pt x="1954567" y="293182"/>
                  <a:pt x="1922373" y="322990"/>
                  <a:pt x="1932940" y="444141"/>
                </a:cubicBezTo>
                <a:cubicBezTo>
                  <a:pt x="1943507" y="565292"/>
                  <a:pt x="1920966" y="670663"/>
                  <a:pt x="1932940" y="771075"/>
                </a:cubicBezTo>
                <a:cubicBezTo>
                  <a:pt x="1936986" y="869166"/>
                  <a:pt x="1873922" y="920367"/>
                  <a:pt x="1778721" y="925294"/>
                </a:cubicBezTo>
                <a:cubicBezTo>
                  <a:pt x="1585260" y="930146"/>
                  <a:pt x="1370791" y="925003"/>
                  <a:pt x="1220975" y="925294"/>
                </a:cubicBezTo>
                <a:cubicBezTo>
                  <a:pt x="1071159" y="925585"/>
                  <a:pt x="803336" y="878681"/>
                  <a:pt x="695720" y="925294"/>
                </a:cubicBezTo>
                <a:cubicBezTo>
                  <a:pt x="588104" y="971907"/>
                  <a:pt x="389586" y="899202"/>
                  <a:pt x="154219" y="925294"/>
                </a:cubicBezTo>
                <a:cubicBezTo>
                  <a:pt x="82702" y="934875"/>
                  <a:pt x="-18532" y="868200"/>
                  <a:pt x="0" y="771075"/>
                </a:cubicBezTo>
                <a:cubicBezTo>
                  <a:pt x="-7831" y="638613"/>
                  <a:pt x="4007" y="543449"/>
                  <a:pt x="0" y="462647"/>
                </a:cubicBezTo>
                <a:cubicBezTo>
                  <a:pt x="-4007" y="381845"/>
                  <a:pt x="14396" y="216837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8647DE9-83BE-70F8-F482-6FDBEB47F5CB}"/>
              </a:ext>
            </a:extLst>
          </p:cNvPr>
          <p:cNvSpPr txBox="1"/>
          <p:nvPr/>
        </p:nvSpPr>
        <p:spPr>
          <a:xfrm>
            <a:off x="-756920" y="3841997"/>
            <a:ext cx="393192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restent :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ED0CEB2-AB50-9115-2548-0158DB8F5482}"/>
              </a:ext>
            </a:extLst>
          </p:cNvPr>
          <p:cNvSpPr txBox="1"/>
          <p:nvPr/>
        </p:nvSpPr>
        <p:spPr>
          <a:xfrm>
            <a:off x="0" y="4108744"/>
            <a:ext cx="12313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Patrick Hand" panose="00000500000000000000" pitchFamily="2" charset="0"/>
              </a:rPr>
              <a:t>               rester, 1</a:t>
            </a:r>
            <a:r>
              <a:rPr lang="fr-FR" sz="5400" baseline="30000" dirty="0">
                <a:latin typeface="Patrick Hand" panose="00000500000000000000" pitchFamily="2" charset="0"/>
              </a:rPr>
              <a:t>er</a:t>
            </a:r>
            <a:r>
              <a:rPr lang="fr-FR" sz="5400" dirty="0">
                <a:latin typeface="Patrick Hand" panose="00000500000000000000" pitchFamily="2" charset="0"/>
              </a:rPr>
              <a:t> groupe, présent,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personne du pluriel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3D3FD1F-12D0-9FA5-523C-BEBBBF3F195F}"/>
              </a:ext>
            </a:extLst>
          </p:cNvPr>
          <p:cNvSpPr txBox="1"/>
          <p:nvPr/>
        </p:nvSpPr>
        <p:spPr>
          <a:xfrm>
            <a:off x="0" y="5460847"/>
            <a:ext cx="295656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confiants :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07013CE-C506-CAB1-ADF3-3E4731FCF63F}"/>
              </a:ext>
            </a:extLst>
          </p:cNvPr>
          <p:cNvSpPr txBox="1"/>
          <p:nvPr/>
        </p:nvSpPr>
        <p:spPr>
          <a:xfrm>
            <a:off x="0" y="5480981"/>
            <a:ext cx="12669519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                  adjectif, masculin, pluriel</a:t>
            </a:r>
          </a:p>
        </p:txBody>
      </p:sp>
    </p:spTree>
    <p:extLst>
      <p:ext uri="{BB962C8B-B14F-4D97-AF65-F5344CB8AC3E}">
        <p14:creationId xmlns:p14="http://schemas.microsoft.com/office/powerpoint/2010/main" val="244022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/>
      <p:bldP spid="14" grpId="0"/>
      <p:bldP spid="15" grpId="0"/>
      <p:bldP spid="16" grpId="0"/>
      <p:bldP spid="17" grpId="0"/>
      <p:bldP spid="20" grpId="0" animBg="1"/>
      <p:bldP spid="21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283DD-61ED-252D-1339-65E929034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B49855C-73DF-7B61-F5CC-2601011BC3B4}"/>
              </a:ext>
            </a:extLst>
          </p:cNvPr>
          <p:cNvSpPr/>
          <p:nvPr/>
        </p:nvSpPr>
        <p:spPr>
          <a:xfrm>
            <a:off x="8140337" y="2069680"/>
            <a:ext cx="3767908" cy="925294"/>
          </a:xfrm>
          <a:custGeom>
            <a:avLst/>
            <a:gdLst>
              <a:gd name="csX0" fmla="*/ 0 w 3767908"/>
              <a:gd name="csY0" fmla="*/ 154219 h 925294"/>
              <a:gd name="csX1" fmla="*/ 154219 w 3767908"/>
              <a:gd name="csY1" fmla="*/ 0 h 925294"/>
              <a:gd name="csX2" fmla="*/ 765392 w 3767908"/>
              <a:gd name="csY2" fmla="*/ 0 h 925294"/>
              <a:gd name="csX3" fmla="*/ 1341970 w 3767908"/>
              <a:gd name="csY3" fmla="*/ 0 h 925294"/>
              <a:gd name="csX4" fmla="*/ 1953143 w 3767908"/>
              <a:gd name="csY4" fmla="*/ 0 h 925294"/>
              <a:gd name="csX5" fmla="*/ 2460532 w 3767908"/>
              <a:gd name="csY5" fmla="*/ 0 h 925294"/>
              <a:gd name="csX6" fmla="*/ 3106300 w 3767908"/>
              <a:gd name="csY6" fmla="*/ 0 h 925294"/>
              <a:gd name="csX7" fmla="*/ 3613689 w 3767908"/>
              <a:gd name="csY7" fmla="*/ 0 h 925294"/>
              <a:gd name="csX8" fmla="*/ 3767908 w 3767908"/>
              <a:gd name="csY8" fmla="*/ 154219 h 925294"/>
              <a:gd name="csX9" fmla="*/ 3767908 w 3767908"/>
              <a:gd name="csY9" fmla="*/ 444141 h 925294"/>
              <a:gd name="csX10" fmla="*/ 3767908 w 3767908"/>
              <a:gd name="csY10" fmla="*/ 771075 h 925294"/>
              <a:gd name="csX11" fmla="*/ 3613689 w 3767908"/>
              <a:gd name="csY11" fmla="*/ 925294 h 925294"/>
              <a:gd name="csX12" fmla="*/ 3002516 w 3767908"/>
              <a:gd name="csY12" fmla="*/ 925294 h 925294"/>
              <a:gd name="csX13" fmla="*/ 2495127 w 3767908"/>
              <a:gd name="csY13" fmla="*/ 925294 h 925294"/>
              <a:gd name="csX14" fmla="*/ 2022333 w 3767908"/>
              <a:gd name="csY14" fmla="*/ 925294 h 925294"/>
              <a:gd name="csX15" fmla="*/ 1480349 w 3767908"/>
              <a:gd name="csY15" fmla="*/ 925294 h 925294"/>
              <a:gd name="csX16" fmla="*/ 903771 w 3767908"/>
              <a:gd name="csY16" fmla="*/ 925294 h 925294"/>
              <a:gd name="csX17" fmla="*/ 154219 w 3767908"/>
              <a:gd name="csY17" fmla="*/ 925294 h 925294"/>
              <a:gd name="csX18" fmla="*/ 0 w 3767908"/>
              <a:gd name="csY18" fmla="*/ 771075 h 925294"/>
              <a:gd name="csX19" fmla="*/ 0 w 3767908"/>
              <a:gd name="csY19" fmla="*/ 462647 h 925294"/>
              <a:gd name="csX20" fmla="*/ 0 w 3767908"/>
              <a:gd name="csY20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67908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84438" y="-57307"/>
                  <a:pt x="606678" y="53588"/>
                  <a:pt x="765392" y="0"/>
                </a:cubicBezTo>
                <a:cubicBezTo>
                  <a:pt x="924106" y="-53588"/>
                  <a:pt x="1184353" y="65263"/>
                  <a:pt x="1341970" y="0"/>
                </a:cubicBezTo>
                <a:cubicBezTo>
                  <a:pt x="1499587" y="-65263"/>
                  <a:pt x="1701264" y="35697"/>
                  <a:pt x="1953143" y="0"/>
                </a:cubicBezTo>
                <a:cubicBezTo>
                  <a:pt x="2205022" y="-35697"/>
                  <a:pt x="2299982" y="3002"/>
                  <a:pt x="2460532" y="0"/>
                </a:cubicBezTo>
                <a:cubicBezTo>
                  <a:pt x="2621082" y="-3002"/>
                  <a:pt x="2803440" y="68563"/>
                  <a:pt x="3106300" y="0"/>
                </a:cubicBezTo>
                <a:cubicBezTo>
                  <a:pt x="3409160" y="-68563"/>
                  <a:pt x="3460724" y="10973"/>
                  <a:pt x="3613689" y="0"/>
                </a:cubicBezTo>
                <a:cubicBezTo>
                  <a:pt x="3716201" y="9854"/>
                  <a:pt x="3775578" y="46077"/>
                  <a:pt x="3767908" y="154219"/>
                </a:cubicBezTo>
                <a:cubicBezTo>
                  <a:pt x="3785532" y="250373"/>
                  <a:pt x="3759836" y="316087"/>
                  <a:pt x="3767908" y="444141"/>
                </a:cubicBezTo>
                <a:cubicBezTo>
                  <a:pt x="3775980" y="572195"/>
                  <a:pt x="3733666" y="622487"/>
                  <a:pt x="3767908" y="771075"/>
                </a:cubicBezTo>
                <a:cubicBezTo>
                  <a:pt x="3756790" y="876645"/>
                  <a:pt x="3681968" y="927160"/>
                  <a:pt x="3613689" y="925294"/>
                </a:cubicBezTo>
                <a:cubicBezTo>
                  <a:pt x="3398019" y="949746"/>
                  <a:pt x="3134100" y="879170"/>
                  <a:pt x="3002516" y="925294"/>
                </a:cubicBezTo>
                <a:cubicBezTo>
                  <a:pt x="2870932" y="971418"/>
                  <a:pt x="2691013" y="924201"/>
                  <a:pt x="2495127" y="925294"/>
                </a:cubicBezTo>
                <a:cubicBezTo>
                  <a:pt x="2299241" y="926387"/>
                  <a:pt x="2220750" y="906860"/>
                  <a:pt x="2022333" y="925294"/>
                </a:cubicBezTo>
                <a:cubicBezTo>
                  <a:pt x="1823916" y="943728"/>
                  <a:pt x="1711969" y="892596"/>
                  <a:pt x="1480349" y="925294"/>
                </a:cubicBezTo>
                <a:cubicBezTo>
                  <a:pt x="1248729" y="957992"/>
                  <a:pt x="1111473" y="888361"/>
                  <a:pt x="903771" y="925294"/>
                </a:cubicBezTo>
                <a:cubicBezTo>
                  <a:pt x="696069" y="962227"/>
                  <a:pt x="396682" y="909547"/>
                  <a:pt x="154219" y="925294"/>
                </a:cubicBezTo>
                <a:cubicBezTo>
                  <a:pt x="77114" y="922672"/>
                  <a:pt x="-8052" y="858543"/>
                  <a:pt x="0" y="771075"/>
                </a:cubicBezTo>
                <a:cubicBezTo>
                  <a:pt x="-22460" y="691874"/>
                  <a:pt x="14558" y="568733"/>
                  <a:pt x="0" y="462647"/>
                </a:cubicBezTo>
                <a:cubicBezTo>
                  <a:pt x="-14558" y="356561"/>
                  <a:pt x="31564" y="294220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88CFBE-7B78-DB1E-A696-FFFE5407F7B3}"/>
              </a:ext>
            </a:extLst>
          </p:cNvPr>
          <p:cNvSpPr/>
          <p:nvPr/>
        </p:nvSpPr>
        <p:spPr>
          <a:xfrm>
            <a:off x="0" y="0"/>
            <a:ext cx="12192000" cy="1117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latin typeface="Patrick Hand" panose="00000500000000000000" pitchFamily="2" charset="0"/>
              </a:rPr>
              <a:t>Vendredi</a:t>
            </a:r>
            <a:endParaRPr lang="fr-FR" dirty="0">
              <a:latin typeface="Patrick Hand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9ECA80-08C4-3211-9A51-36FEA63602E9}"/>
              </a:ext>
            </a:extLst>
          </p:cNvPr>
          <p:cNvSpPr txBox="1"/>
          <p:nvPr/>
        </p:nvSpPr>
        <p:spPr>
          <a:xfrm>
            <a:off x="-1" y="1723092"/>
            <a:ext cx="1219200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Papili écoutait les informations attentivement.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CC7C597-4E2B-8185-0A85-83367F6B1540}"/>
              </a:ext>
            </a:extLst>
          </p:cNvPr>
          <p:cNvCxnSpPr>
            <a:cxnSpLocks/>
          </p:cNvCxnSpPr>
          <p:nvPr/>
        </p:nvCxnSpPr>
        <p:spPr>
          <a:xfrm>
            <a:off x="283755" y="2853508"/>
            <a:ext cx="1294674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655ADAD-7BE1-C3A0-0295-BB2AD37E0E66}"/>
              </a:ext>
            </a:extLst>
          </p:cNvPr>
          <p:cNvCxnSpPr>
            <a:cxnSpLocks/>
          </p:cNvCxnSpPr>
          <p:nvPr/>
        </p:nvCxnSpPr>
        <p:spPr>
          <a:xfrm>
            <a:off x="8251371" y="2853508"/>
            <a:ext cx="3503749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D4A065C-BE98-656D-2A1E-E266CBEA0827}"/>
              </a:ext>
            </a:extLst>
          </p:cNvPr>
          <p:cNvCxnSpPr>
            <a:cxnSpLocks/>
          </p:cNvCxnSpPr>
          <p:nvPr/>
        </p:nvCxnSpPr>
        <p:spPr>
          <a:xfrm>
            <a:off x="3931920" y="2853508"/>
            <a:ext cx="4130040" cy="0"/>
          </a:xfrm>
          <a:prstGeom prst="line">
            <a:avLst/>
          </a:prstGeom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20BD5B6-175D-FF43-AF15-EC4611AD22AD}"/>
              </a:ext>
            </a:extLst>
          </p:cNvPr>
          <p:cNvCxnSpPr>
            <a:cxnSpLocks/>
          </p:cNvCxnSpPr>
          <p:nvPr/>
        </p:nvCxnSpPr>
        <p:spPr>
          <a:xfrm>
            <a:off x="1817914" y="2853508"/>
            <a:ext cx="191588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FB7A524-7B13-F9B4-F509-7C14D5295463}"/>
              </a:ext>
            </a:extLst>
          </p:cNvPr>
          <p:cNvSpPr txBox="1"/>
          <p:nvPr/>
        </p:nvSpPr>
        <p:spPr>
          <a:xfrm>
            <a:off x="9077234" y="2802529"/>
            <a:ext cx="1373052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Comment 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B71D532-7CDF-9079-155C-049A5F85EF84}"/>
              </a:ext>
            </a:extLst>
          </p:cNvPr>
          <p:cNvSpPr txBox="1"/>
          <p:nvPr/>
        </p:nvSpPr>
        <p:spPr>
          <a:xfrm>
            <a:off x="10167983" y="2802529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CCM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427B35A-6E82-4A9B-8CA8-2B4B12893F58}"/>
              </a:ext>
            </a:extLst>
          </p:cNvPr>
          <p:cNvSpPr txBox="1"/>
          <p:nvPr/>
        </p:nvSpPr>
        <p:spPr>
          <a:xfrm>
            <a:off x="5191760" y="2760552"/>
            <a:ext cx="150368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highlight>
                  <a:srgbClr val="FFFF00"/>
                </a:highlight>
                <a:latin typeface="Patrick Hand" panose="00000500000000000000" pitchFamily="2" charset="0"/>
              </a:rPr>
              <a:t>S</a:t>
            </a:r>
            <a:r>
              <a:rPr lang="fr-FR" sz="2000" dirty="0">
                <a:latin typeface="Patrick Hand" panose="00000500000000000000" pitchFamily="2" charset="0"/>
              </a:rPr>
              <a:t> + </a:t>
            </a:r>
            <a:r>
              <a:rPr lang="fr-FR" sz="2000" dirty="0">
                <a:highlight>
                  <a:srgbClr val="FF0000"/>
                </a:highlight>
                <a:latin typeface="Patrick Hand" panose="00000500000000000000" pitchFamily="2" charset="0"/>
              </a:rPr>
              <a:t>V</a:t>
            </a:r>
            <a:r>
              <a:rPr lang="fr-FR" sz="2000" dirty="0">
                <a:latin typeface="Patrick Hand" panose="00000500000000000000" pitchFamily="2" charset="0"/>
              </a:rPr>
              <a:t> + quoi 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58AD4C-C242-8CD9-78C3-CA8D5977EF45}"/>
              </a:ext>
            </a:extLst>
          </p:cNvPr>
          <p:cNvSpPr txBox="1"/>
          <p:nvPr/>
        </p:nvSpPr>
        <p:spPr>
          <a:xfrm>
            <a:off x="6370320" y="2765209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27F7DB-F653-73CB-9FEF-D97626FBAFF3}"/>
              </a:ext>
            </a:extLst>
          </p:cNvPr>
          <p:cNvSpPr/>
          <p:nvPr/>
        </p:nvSpPr>
        <p:spPr>
          <a:xfrm>
            <a:off x="1739175" y="2069680"/>
            <a:ext cx="2114368" cy="925294"/>
          </a:xfrm>
          <a:custGeom>
            <a:avLst/>
            <a:gdLst>
              <a:gd name="csX0" fmla="*/ 0 w 2114368"/>
              <a:gd name="csY0" fmla="*/ 154219 h 925294"/>
              <a:gd name="csX1" fmla="*/ 154219 w 2114368"/>
              <a:gd name="csY1" fmla="*/ 0 h 925294"/>
              <a:gd name="csX2" fmla="*/ 623761 w 2114368"/>
              <a:gd name="csY2" fmla="*/ 0 h 925294"/>
              <a:gd name="csX3" fmla="*/ 1075243 w 2114368"/>
              <a:gd name="csY3" fmla="*/ 0 h 925294"/>
              <a:gd name="csX4" fmla="*/ 1544785 w 2114368"/>
              <a:gd name="csY4" fmla="*/ 0 h 925294"/>
              <a:gd name="csX5" fmla="*/ 1960149 w 2114368"/>
              <a:gd name="csY5" fmla="*/ 0 h 925294"/>
              <a:gd name="csX6" fmla="*/ 2114368 w 2114368"/>
              <a:gd name="csY6" fmla="*/ 154219 h 925294"/>
              <a:gd name="csX7" fmla="*/ 2114368 w 2114368"/>
              <a:gd name="csY7" fmla="*/ 462647 h 925294"/>
              <a:gd name="csX8" fmla="*/ 2114368 w 2114368"/>
              <a:gd name="csY8" fmla="*/ 771075 h 925294"/>
              <a:gd name="csX9" fmla="*/ 1960149 w 2114368"/>
              <a:gd name="csY9" fmla="*/ 925294 h 925294"/>
              <a:gd name="csX10" fmla="*/ 1508667 w 2114368"/>
              <a:gd name="csY10" fmla="*/ 925294 h 925294"/>
              <a:gd name="csX11" fmla="*/ 1039125 w 2114368"/>
              <a:gd name="csY11" fmla="*/ 925294 h 925294"/>
              <a:gd name="csX12" fmla="*/ 605702 w 2114368"/>
              <a:gd name="csY12" fmla="*/ 925294 h 925294"/>
              <a:gd name="csX13" fmla="*/ 154219 w 2114368"/>
              <a:gd name="csY13" fmla="*/ 925294 h 925294"/>
              <a:gd name="csX14" fmla="*/ 0 w 2114368"/>
              <a:gd name="csY14" fmla="*/ 771075 h 925294"/>
              <a:gd name="csX15" fmla="*/ 0 w 2114368"/>
              <a:gd name="csY15" fmla="*/ 474984 h 925294"/>
              <a:gd name="csX16" fmla="*/ 0 w 2114368"/>
              <a:gd name="csY16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114368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40427" y="-46432"/>
                  <a:pt x="473012" y="21350"/>
                  <a:pt x="623761" y="0"/>
                </a:cubicBezTo>
                <a:cubicBezTo>
                  <a:pt x="774510" y="-21350"/>
                  <a:pt x="888563" y="11484"/>
                  <a:pt x="1075243" y="0"/>
                </a:cubicBezTo>
                <a:cubicBezTo>
                  <a:pt x="1261923" y="-11484"/>
                  <a:pt x="1413213" y="42960"/>
                  <a:pt x="1544785" y="0"/>
                </a:cubicBezTo>
                <a:cubicBezTo>
                  <a:pt x="1676357" y="-42960"/>
                  <a:pt x="1762574" y="13298"/>
                  <a:pt x="1960149" y="0"/>
                </a:cubicBezTo>
                <a:cubicBezTo>
                  <a:pt x="2046216" y="-21453"/>
                  <a:pt x="2108494" y="55585"/>
                  <a:pt x="2114368" y="154219"/>
                </a:cubicBezTo>
                <a:cubicBezTo>
                  <a:pt x="2116940" y="231178"/>
                  <a:pt x="2111799" y="397949"/>
                  <a:pt x="2114368" y="462647"/>
                </a:cubicBezTo>
                <a:cubicBezTo>
                  <a:pt x="2116937" y="527345"/>
                  <a:pt x="2104342" y="667303"/>
                  <a:pt x="2114368" y="771075"/>
                </a:cubicBezTo>
                <a:cubicBezTo>
                  <a:pt x="2105892" y="858946"/>
                  <a:pt x="2056348" y="916574"/>
                  <a:pt x="1960149" y="925294"/>
                </a:cubicBezTo>
                <a:cubicBezTo>
                  <a:pt x="1864834" y="979043"/>
                  <a:pt x="1681372" y="913873"/>
                  <a:pt x="1508667" y="925294"/>
                </a:cubicBezTo>
                <a:cubicBezTo>
                  <a:pt x="1335962" y="936715"/>
                  <a:pt x="1161567" y="869073"/>
                  <a:pt x="1039125" y="925294"/>
                </a:cubicBezTo>
                <a:cubicBezTo>
                  <a:pt x="916683" y="981515"/>
                  <a:pt x="820723" y="902245"/>
                  <a:pt x="605702" y="925294"/>
                </a:cubicBezTo>
                <a:cubicBezTo>
                  <a:pt x="390681" y="948343"/>
                  <a:pt x="359300" y="896094"/>
                  <a:pt x="154219" y="925294"/>
                </a:cubicBezTo>
                <a:cubicBezTo>
                  <a:pt x="67637" y="926558"/>
                  <a:pt x="7480" y="851096"/>
                  <a:pt x="0" y="771075"/>
                </a:cubicBezTo>
                <a:cubicBezTo>
                  <a:pt x="-13009" y="639225"/>
                  <a:pt x="30034" y="585296"/>
                  <a:pt x="0" y="474984"/>
                </a:cubicBezTo>
                <a:cubicBezTo>
                  <a:pt x="-30034" y="364672"/>
                  <a:pt x="724" y="253945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EF2E67B-10F5-BE03-1CD8-E4599D22D767}"/>
              </a:ext>
            </a:extLst>
          </p:cNvPr>
          <p:cNvSpPr txBox="1"/>
          <p:nvPr/>
        </p:nvSpPr>
        <p:spPr>
          <a:xfrm>
            <a:off x="0" y="3707314"/>
            <a:ext cx="393192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écoutait :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9B2E269-22FE-340C-AE27-2ACF3902A7A6}"/>
              </a:ext>
            </a:extLst>
          </p:cNvPr>
          <p:cNvSpPr txBox="1"/>
          <p:nvPr/>
        </p:nvSpPr>
        <p:spPr>
          <a:xfrm>
            <a:off x="-1" y="4021729"/>
            <a:ext cx="121920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Patrick Hand" panose="00000500000000000000" pitchFamily="2" charset="0"/>
              </a:rPr>
              <a:t>               écouter, 1</a:t>
            </a:r>
            <a:r>
              <a:rPr lang="fr-FR" sz="5400" baseline="30000" dirty="0">
                <a:latin typeface="Patrick Hand" panose="00000500000000000000" pitchFamily="2" charset="0"/>
              </a:rPr>
              <a:t>er</a:t>
            </a:r>
            <a:r>
              <a:rPr lang="fr-FR" sz="5400" dirty="0">
                <a:latin typeface="Patrick Hand" panose="00000500000000000000" pitchFamily="2" charset="0"/>
              </a:rPr>
              <a:t> groupe, imparfait,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personne du singulier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E122B65-7881-AF76-A715-D124A76B7289}"/>
              </a:ext>
            </a:extLst>
          </p:cNvPr>
          <p:cNvSpPr txBox="1"/>
          <p:nvPr/>
        </p:nvSpPr>
        <p:spPr>
          <a:xfrm>
            <a:off x="-1" y="5460847"/>
            <a:ext cx="4463143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attentivement :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8AC52B3-4CAB-CA65-F3FD-5524D3CB7B82}"/>
              </a:ext>
            </a:extLst>
          </p:cNvPr>
          <p:cNvSpPr txBox="1"/>
          <p:nvPr/>
        </p:nvSpPr>
        <p:spPr>
          <a:xfrm>
            <a:off x="0" y="5481104"/>
            <a:ext cx="12191999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                           adverbe, invariable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6503313-71F4-4FBF-925C-47CCFCB9A445}"/>
              </a:ext>
            </a:extLst>
          </p:cNvPr>
          <p:cNvSpPr txBox="1"/>
          <p:nvPr/>
        </p:nvSpPr>
        <p:spPr>
          <a:xfrm>
            <a:off x="20321" y="1723092"/>
            <a:ext cx="1894114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Papili</a:t>
            </a:r>
          </a:p>
        </p:txBody>
      </p:sp>
    </p:spTree>
    <p:extLst>
      <p:ext uri="{BB962C8B-B14F-4D97-AF65-F5344CB8AC3E}">
        <p14:creationId xmlns:p14="http://schemas.microsoft.com/office/powerpoint/2010/main" val="383551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/>
      <p:bldP spid="14" grpId="0"/>
      <p:bldP spid="15" grpId="0"/>
      <p:bldP spid="16" grpId="0"/>
      <p:bldP spid="17" grpId="0"/>
      <p:bldP spid="20" grpId="0" animBg="1"/>
      <p:bldP spid="21" grpId="0"/>
      <p:bldP spid="22" grpId="0"/>
      <p:bldP spid="23" grpId="0"/>
      <p:bldP spid="2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51D78-10F2-BBDB-0A50-4850577F5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4720DD4-AA80-AA5B-6514-3758522D1014}"/>
              </a:ext>
            </a:extLst>
          </p:cNvPr>
          <p:cNvSpPr txBox="1"/>
          <p:nvPr/>
        </p:nvSpPr>
        <p:spPr>
          <a:xfrm>
            <a:off x="1" y="0"/>
            <a:ext cx="34314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200" dirty="0">
                <a:solidFill>
                  <a:srgbClr val="0070C0"/>
                </a:solidFill>
                <a:latin typeface="Magnolia Script" panose="02000503070000020003" pitchFamily="50" charset="0"/>
              </a:rPr>
              <a:t>Avant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78B63C-8C9B-2777-DEEE-8DAFBC990302}"/>
              </a:ext>
            </a:extLst>
          </p:cNvPr>
          <p:cNvSpPr txBox="1"/>
          <p:nvPr/>
        </p:nvSpPr>
        <p:spPr>
          <a:xfrm>
            <a:off x="4380271" y="2982724"/>
            <a:ext cx="34314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200" dirty="0">
                <a:solidFill>
                  <a:srgbClr val="0070C0"/>
                </a:solidFill>
                <a:latin typeface="Magnolia Script" panose="02000503070000020003" pitchFamily="50" charset="0"/>
              </a:rPr>
              <a:t>dernière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EB3AE3-DC8F-F14B-ABD1-105381C01397}"/>
              </a:ext>
            </a:extLst>
          </p:cNvPr>
          <p:cNvSpPr txBox="1"/>
          <p:nvPr/>
        </p:nvSpPr>
        <p:spPr>
          <a:xfrm>
            <a:off x="9217743" y="5627601"/>
            <a:ext cx="34314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200" dirty="0">
                <a:solidFill>
                  <a:srgbClr val="0070C0"/>
                </a:solidFill>
                <a:latin typeface="Magnolia Script" panose="02000503070000020003" pitchFamily="50" charset="0"/>
              </a:rPr>
              <a:t>semaine !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928EEC1-5C1A-6F6E-9FDA-0B7A6EA2F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225" y="0"/>
            <a:ext cx="3568774" cy="30070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C270EE0-7125-9CFB-3B69-B1F89B395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9474">
            <a:off x="217259" y="3962362"/>
            <a:ext cx="4228327" cy="29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90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739C5-DA9E-D4D3-64D7-255ED0B1B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81D097E-FD8D-9C97-EE14-807932509C6F}"/>
              </a:ext>
            </a:extLst>
          </p:cNvPr>
          <p:cNvSpPr/>
          <p:nvPr/>
        </p:nvSpPr>
        <p:spPr>
          <a:xfrm>
            <a:off x="9633856" y="2210049"/>
            <a:ext cx="1598387" cy="925294"/>
          </a:xfrm>
          <a:custGeom>
            <a:avLst/>
            <a:gdLst>
              <a:gd name="csX0" fmla="*/ 0 w 1598387"/>
              <a:gd name="csY0" fmla="*/ 154219 h 925294"/>
              <a:gd name="csX1" fmla="*/ 154219 w 1598387"/>
              <a:gd name="csY1" fmla="*/ 0 h 925294"/>
              <a:gd name="csX2" fmla="*/ 597101 w 1598387"/>
              <a:gd name="csY2" fmla="*/ 0 h 925294"/>
              <a:gd name="csX3" fmla="*/ 1027084 w 1598387"/>
              <a:gd name="csY3" fmla="*/ 0 h 925294"/>
              <a:gd name="csX4" fmla="*/ 1444168 w 1598387"/>
              <a:gd name="csY4" fmla="*/ 0 h 925294"/>
              <a:gd name="csX5" fmla="*/ 1598387 w 1598387"/>
              <a:gd name="csY5" fmla="*/ 154219 h 925294"/>
              <a:gd name="csX6" fmla="*/ 1598387 w 1598387"/>
              <a:gd name="csY6" fmla="*/ 444141 h 925294"/>
              <a:gd name="csX7" fmla="*/ 1598387 w 1598387"/>
              <a:gd name="csY7" fmla="*/ 771075 h 925294"/>
              <a:gd name="csX8" fmla="*/ 1444168 w 1598387"/>
              <a:gd name="csY8" fmla="*/ 925294 h 925294"/>
              <a:gd name="csX9" fmla="*/ 1001286 w 1598387"/>
              <a:gd name="csY9" fmla="*/ 925294 h 925294"/>
              <a:gd name="csX10" fmla="*/ 584202 w 1598387"/>
              <a:gd name="csY10" fmla="*/ 925294 h 925294"/>
              <a:gd name="csX11" fmla="*/ 154219 w 1598387"/>
              <a:gd name="csY11" fmla="*/ 925294 h 925294"/>
              <a:gd name="csX12" fmla="*/ 0 w 1598387"/>
              <a:gd name="csY12" fmla="*/ 771075 h 925294"/>
              <a:gd name="csX13" fmla="*/ 0 w 1598387"/>
              <a:gd name="csY13" fmla="*/ 462647 h 925294"/>
              <a:gd name="csX14" fmla="*/ 0 w 1598387"/>
              <a:gd name="csY14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598387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71898" y="-30247"/>
                  <a:pt x="428785" y="6759"/>
                  <a:pt x="597101" y="0"/>
                </a:cubicBezTo>
                <a:cubicBezTo>
                  <a:pt x="765417" y="-6759"/>
                  <a:pt x="932106" y="10478"/>
                  <a:pt x="1027084" y="0"/>
                </a:cubicBezTo>
                <a:cubicBezTo>
                  <a:pt x="1122062" y="-10478"/>
                  <a:pt x="1321804" y="31946"/>
                  <a:pt x="1444168" y="0"/>
                </a:cubicBezTo>
                <a:cubicBezTo>
                  <a:pt x="1531647" y="14568"/>
                  <a:pt x="1600257" y="69723"/>
                  <a:pt x="1598387" y="154219"/>
                </a:cubicBezTo>
                <a:cubicBezTo>
                  <a:pt x="1620014" y="293182"/>
                  <a:pt x="1587820" y="322990"/>
                  <a:pt x="1598387" y="444141"/>
                </a:cubicBezTo>
                <a:cubicBezTo>
                  <a:pt x="1608954" y="565292"/>
                  <a:pt x="1586413" y="670663"/>
                  <a:pt x="1598387" y="771075"/>
                </a:cubicBezTo>
                <a:cubicBezTo>
                  <a:pt x="1602433" y="869166"/>
                  <a:pt x="1539369" y="920367"/>
                  <a:pt x="1444168" y="925294"/>
                </a:cubicBezTo>
                <a:cubicBezTo>
                  <a:pt x="1231258" y="925831"/>
                  <a:pt x="1205138" y="899770"/>
                  <a:pt x="1001286" y="925294"/>
                </a:cubicBezTo>
                <a:cubicBezTo>
                  <a:pt x="797434" y="950818"/>
                  <a:pt x="723114" y="882503"/>
                  <a:pt x="584202" y="925294"/>
                </a:cubicBezTo>
                <a:cubicBezTo>
                  <a:pt x="445290" y="968085"/>
                  <a:pt x="249627" y="921374"/>
                  <a:pt x="154219" y="925294"/>
                </a:cubicBezTo>
                <a:cubicBezTo>
                  <a:pt x="82702" y="934875"/>
                  <a:pt x="-18532" y="868200"/>
                  <a:pt x="0" y="771075"/>
                </a:cubicBezTo>
                <a:cubicBezTo>
                  <a:pt x="-7831" y="638613"/>
                  <a:pt x="4007" y="543449"/>
                  <a:pt x="0" y="462647"/>
                </a:cubicBezTo>
                <a:cubicBezTo>
                  <a:pt x="-4007" y="381845"/>
                  <a:pt x="14396" y="216837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B00D57-7365-E8DA-CA12-B876C0C54F35}"/>
              </a:ext>
            </a:extLst>
          </p:cNvPr>
          <p:cNvSpPr/>
          <p:nvPr/>
        </p:nvSpPr>
        <p:spPr>
          <a:xfrm>
            <a:off x="0" y="0"/>
            <a:ext cx="12192000" cy="1117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latin typeface="Patrick Hand" panose="00000500000000000000" pitchFamily="2" charset="0"/>
              </a:rPr>
              <a:t>Lundi</a:t>
            </a:r>
            <a:endParaRPr lang="fr-FR" dirty="0">
              <a:latin typeface="Patrick Hand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D876A4-678B-68AB-B4CC-1CDB8B915F24}"/>
              </a:ext>
            </a:extLst>
          </p:cNvPr>
          <p:cNvSpPr txBox="1"/>
          <p:nvPr/>
        </p:nvSpPr>
        <p:spPr>
          <a:xfrm>
            <a:off x="-1" y="1822652"/>
            <a:ext cx="1219200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Les soldats allemands ont occupé le village.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F6826BA-B0BF-7F2D-990F-E40EB01B7333}"/>
              </a:ext>
            </a:extLst>
          </p:cNvPr>
          <p:cNvCxnSpPr>
            <a:cxnSpLocks/>
          </p:cNvCxnSpPr>
          <p:nvPr/>
        </p:nvCxnSpPr>
        <p:spPr>
          <a:xfrm flipV="1">
            <a:off x="773612" y="2910758"/>
            <a:ext cx="5322387" cy="5558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A9D76DA-F36E-7BBC-AA75-84DC05562A61}"/>
              </a:ext>
            </a:extLst>
          </p:cNvPr>
          <p:cNvCxnSpPr>
            <a:cxnSpLocks/>
          </p:cNvCxnSpPr>
          <p:nvPr/>
        </p:nvCxnSpPr>
        <p:spPr>
          <a:xfrm>
            <a:off x="9034962" y="2923590"/>
            <a:ext cx="2286000" cy="0"/>
          </a:xfrm>
          <a:prstGeom prst="line">
            <a:avLst/>
          </a:prstGeom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0D0678A-2B38-2149-95B3-66F8ED5CDBE4}"/>
              </a:ext>
            </a:extLst>
          </p:cNvPr>
          <p:cNvCxnSpPr>
            <a:cxnSpLocks/>
          </p:cNvCxnSpPr>
          <p:nvPr/>
        </p:nvCxnSpPr>
        <p:spPr>
          <a:xfrm>
            <a:off x="6307183" y="2910758"/>
            <a:ext cx="71410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FF75FC0E-F1A4-1F70-7D5F-3C265FFA0CF2}"/>
              </a:ext>
            </a:extLst>
          </p:cNvPr>
          <p:cNvSpPr txBox="1"/>
          <p:nvPr/>
        </p:nvSpPr>
        <p:spPr>
          <a:xfrm>
            <a:off x="8971280" y="2915415"/>
            <a:ext cx="150368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highlight>
                  <a:srgbClr val="FFFF00"/>
                </a:highlight>
                <a:latin typeface="Patrick Hand" panose="00000500000000000000" pitchFamily="2" charset="0"/>
              </a:rPr>
              <a:t>S</a:t>
            </a:r>
            <a:r>
              <a:rPr lang="fr-FR" sz="2000" dirty="0">
                <a:latin typeface="Patrick Hand" panose="00000500000000000000" pitchFamily="2" charset="0"/>
              </a:rPr>
              <a:t> + </a:t>
            </a:r>
            <a:r>
              <a:rPr lang="fr-FR" sz="2000" dirty="0">
                <a:highlight>
                  <a:srgbClr val="FF0000"/>
                </a:highlight>
                <a:latin typeface="Patrick Hand" panose="00000500000000000000" pitchFamily="2" charset="0"/>
              </a:rPr>
              <a:t>V</a:t>
            </a:r>
            <a:r>
              <a:rPr lang="fr-FR" sz="2000" dirty="0">
                <a:latin typeface="Patrick Hand" panose="00000500000000000000" pitchFamily="2" charset="0"/>
              </a:rPr>
              <a:t> + quoi 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735FF74-CA90-571E-CD65-6C0D18B46E52}"/>
              </a:ext>
            </a:extLst>
          </p:cNvPr>
          <p:cNvSpPr txBox="1"/>
          <p:nvPr/>
        </p:nvSpPr>
        <p:spPr>
          <a:xfrm>
            <a:off x="10386242" y="2923590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50F633C-3602-E154-757A-040DC5940001}"/>
              </a:ext>
            </a:extLst>
          </p:cNvPr>
          <p:cNvSpPr/>
          <p:nvPr/>
        </p:nvSpPr>
        <p:spPr>
          <a:xfrm>
            <a:off x="6186261" y="2175239"/>
            <a:ext cx="2816860" cy="925294"/>
          </a:xfrm>
          <a:custGeom>
            <a:avLst/>
            <a:gdLst>
              <a:gd name="csX0" fmla="*/ 0 w 2816860"/>
              <a:gd name="csY0" fmla="*/ 154219 h 925294"/>
              <a:gd name="csX1" fmla="*/ 154219 w 2816860"/>
              <a:gd name="csY1" fmla="*/ 0 h 925294"/>
              <a:gd name="csX2" fmla="*/ 680988 w 2816860"/>
              <a:gd name="csY2" fmla="*/ 0 h 925294"/>
              <a:gd name="csX3" fmla="*/ 1182672 w 2816860"/>
              <a:gd name="csY3" fmla="*/ 0 h 925294"/>
              <a:gd name="csX4" fmla="*/ 1709441 w 2816860"/>
              <a:gd name="csY4" fmla="*/ 0 h 925294"/>
              <a:gd name="csX5" fmla="*/ 2160957 w 2816860"/>
              <a:gd name="csY5" fmla="*/ 0 h 925294"/>
              <a:gd name="csX6" fmla="*/ 2662641 w 2816860"/>
              <a:gd name="csY6" fmla="*/ 0 h 925294"/>
              <a:gd name="csX7" fmla="*/ 2816860 w 2816860"/>
              <a:gd name="csY7" fmla="*/ 154219 h 925294"/>
              <a:gd name="csX8" fmla="*/ 2816860 w 2816860"/>
              <a:gd name="csY8" fmla="*/ 450310 h 925294"/>
              <a:gd name="csX9" fmla="*/ 2816860 w 2816860"/>
              <a:gd name="csY9" fmla="*/ 771075 h 925294"/>
              <a:gd name="csX10" fmla="*/ 2662641 w 2816860"/>
              <a:gd name="csY10" fmla="*/ 925294 h 925294"/>
              <a:gd name="csX11" fmla="*/ 2236209 w 2816860"/>
              <a:gd name="csY11" fmla="*/ 925294 h 925294"/>
              <a:gd name="csX12" fmla="*/ 1759609 w 2816860"/>
              <a:gd name="csY12" fmla="*/ 925294 h 925294"/>
              <a:gd name="csX13" fmla="*/ 1308093 w 2816860"/>
              <a:gd name="csY13" fmla="*/ 925294 h 925294"/>
              <a:gd name="csX14" fmla="*/ 881661 w 2816860"/>
              <a:gd name="csY14" fmla="*/ 925294 h 925294"/>
              <a:gd name="csX15" fmla="*/ 154219 w 2816860"/>
              <a:gd name="csY15" fmla="*/ 925294 h 925294"/>
              <a:gd name="csX16" fmla="*/ 0 w 2816860"/>
              <a:gd name="csY16" fmla="*/ 771075 h 925294"/>
              <a:gd name="csX17" fmla="*/ 0 w 2816860"/>
              <a:gd name="csY17" fmla="*/ 468816 h 925294"/>
              <a:gd name="csX18" fmla="*/ 0 w 2816860"/>
              <a:gd name="csY18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816860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260714" y="-14435"/>
                  <a:pt x="536435" y="8461"/>
                  <a:pt x="680988" y="0"/>
                </a:cubicBezTo>
                <a:cubicBezTo>
                  <a:pt x="825541" y="-8461"/>
                  <a:pt x="1073137" y="26904"/>
                  <a:pt x="1182672" y="0"/>
                </a:cubicBezTo>
                <a:cubicBezTo>
                  <a:pt x="1292207" y="-26904"/>
                  <a:pt x="1568653" y="42245"/>
                  <a:pt x="1709441" y="0"/>
                </a:cubicBezTo>
                <a:cubicBezTo>
                  <a:pt x="1850229" y="-42245"/>
                  <a:pt x="1993333" y="48408"/>
                  <a:pt x="2160957" y="0"/>
                </a:cubicBezTo>
                <a:cubicBezTo>
                  <a:pt x="2328581" y="-48408"/>
                  <a:pt x="2560106" y="3420"/>
                  <a:pt x="2662641" y="0"/>
                </a:cubicBezTo>
                <a:cubicBezTo>
                  <a:pt x="2744090" y="-1959"/>
                  <a:pt x="2811606" y="71496"/>
                  <a:pt x="2816860" y="154219"/>
                </a:cubicBezTo>
                <a:cubicBezTo>
                  <a:pt x="2819496" y="221131"/>
                  <a:pt x="2801186" y="380370"/>
                  <a:pt x="2816860" y="450310"/>
                </a:cubicBezTo>
                <a:cubicBezTo>
                  <a:pt x="2832534" y="520250"/>
                  <a:pt x="2796164" y="636551"/>
                  <a:pt x="2816860" y="771075"/>
                </a:cubicBezTo>
                <a:cubicBezTo>
                  <a:pt x="2831295" y="849509"/>
                  <a:pt x="2743349" y="942404"/>
                  <a:pt x="2662641" y="925294"/>
                </a:cubicBezTo>
                <a:cubicBezTo>
                  <a:pt x="2540498" y="962532"/>
                  <a:pt x="2327196" y="905570"/>
                  <a:pt x="2236209" y="925294"/>
                </a:cubicBezTo>
                <a:cubicBezTo>
                  <a:pt x="2145222" y="945018"/>
                  <a:pt x="1859479" y="912745"/>
                  <a:pt x="1759609" y="925294"/>
                </a:cubicBezTo>
                <a:cubicBezTo>
                  <a:pt x="1659739" y="937843"/>
                  <a:pt x="1412833" y="885771"/>
                  <a:pt x="1308093" y="925294"/>
                </a:cubicBezTo>
                <a:cubicBezTo>
                  <a:pt x="1203353" y="964817"/>
                  <a:pt x="1066593" y="893979"/>
                  <a:pt x="881661" y="925294"/>
                </a:cubicBezTo>
                <a:cubicBezTo>
                  <a:pt x="696729" y="956609"/>
                  <a:pt x="459331" y="910351"/>
                  <a:pt x="154219" y="925294"/>
                </a:cubicBezTo>
                <a:cubicBezTo>
                  <a:pt x="82332" y="921992"/>
                  <a:pt x="5884" y="839656"/>
                  <a:pt x="0" y="771075"/>
                </a:cubicBezTo>
                <a:cubicBezTo>
                  <a:pt x="-19771" y="682528"/>
                  <a:pt x="8618" y="569142"/>
                  <a:pt x="0" y="468816"/>
                </a:cubicBezTo>
                <a:cubicBezTo>
                  <a:pt x="-8618" y="368490"/>
                  <a:pt x="32996" y="300466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18DAA36-EC29-F36A-FC87-E4627AA2A267}"/>
              </a:ext>
            </a:extLst>
          </p:cNvPr>
          <p:cNvSpPr txBox="1"/>
          <p:nvPr/>
        </p:nvSpPr>
        <p:spPr>
          <a:xfrm>
            <a:off x="0" y="3707314"/>
            <a:ext cx="3135086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ont occupé :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2BFECC1-41B9-4638-CAE5-DF3E31D48D20}"/>
              </a:ext>
            </a:extLst>
          </p:cNvPr>
          <p:cNvSpPr txBox="1"/>
          <p:nvPr/>
        </p:nvSpPr>
        <p:spPr>
          <a:xfrm>
            <a:off x="0" y="4021729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Patrick Hand" panose="00000500000000000000" pitchFamily="2" charset="0"/>
              </a:rPr>
              <a:t>                    occuper, 1</a:t>
            </a:r>
            <a:r>
              <a:rPr lang="fr-FR" sz="5400" baseline="30000" dirty="0">
                <a:latin typeface="Patrick Hand" panose="00000500000000000000" pitchFamily="2" charset="0"/>
              </a:rPr>
              <a:t>er</a:t>
            </a:r>
            <a:r>
              <a:rPr lang="fr-FR" sz="5400" dirty="0">
                <a:latin typeface="Patrick Hand" panose="00000500000000000000" pitchFamily="2" charset="0"/>
              </a:rPr>
              <a:t> groupe, passé composé,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personne du pluriel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5AF8047-CCC5-7652-F6A4-3E3F371D7827}"/>
              </a:ext>
            </a:extLst>
          </p:cNvPr>
          <p:cNvSpPr txBox="1"/>
          <p:nvPr/>
        </p:nvSpPr>
        <p:spPr>
          <a:xfrm>
            <a:off x="0" y="5460847"/>
            <a:ext cx="2220686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village :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D26EE0C-B705-86E0-1325-2ED0E9DEE44D}"/>
              </a:ext>
            </a:extLst>
          </p:cNvPr>
          <p:cNvSpPr txBox="1"/>
          <p:nvPr/>
        </p:nvSpPr>
        <p:spPr>
          <a:xfrm>
            <a:off x="0" y="5481104"/>
            <a:ext cx="12191999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             nom commun, masculin, singulier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30823D2-8E0D-78B2-0B40-2871EB81C0AA}"/>
              </a:ext>
            </a:extLst>
          </p:cNvPr>
          <p:cNvCxnSpPr>
            <a:cxnSpLocks/>
          </p:cNvCxnSpPr>
          <p:nvPr/>
        </p:nvCxnSpPr>
        <p:spPr>
          <a:xfrm>
            <a:off x="6492240" y="2910758"/>
            <a:ext cx="235712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4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/>
      <p:bldP spid="16" grpId="0"/>
      <p:bldP spid="17" grpId="0"/>
      <p:bldP spid="20" grpId="0" animBg="1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E5E3A-3A78-C514-1663-47BA13755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152CEA7-8F7D-40BC-A23F-87D4F436BCA6}"/>
              </a:ext>
            </a:extLst>
          </p:cNvPr>
          <p:cNvSpPr/>
          <p:nvPr/>
        </p:nvSpPr>
        <p:spPr>
          <a:xfrm>
            <a:off x="5448663" y="1987748"/>
            <a:ext cx="647337" cy="925294"/>
          </a:xfrm>
          <a:custGeom>
            <a:avLst/>
            <a:gdLst>
              <a:gd name="csX0" fmla="*/ 0 w 647337"/>
              <a:gd name="csY0" fmla="*/ 107892 h 925294"/>
              <a:gd name="csX1" fmla="*/ 107892 w 647337"/>
              <a:gd name="csY1" fmla="*/ 0 h 925294"/>
              <a:gd name="csX2" fmla="*/ 539445 w 647337"/>
              <a:gd name="csY2" fmla="*/ 0 h 925294"/>
              <a:gd name="csX3" fmla="*/ 647337 w 647337"/>
              <a:gd name="csY3" fmla="*/ 107892 h 925294"/>
              <a:gd name="csX4" fmla="*/ 647337 w 647337"/>
              <a:gd name="csY4" fmla="*/ 469742 h 925294"/>
              <a:gd name="csX5" fmla="*/ 647337 w 647337"/>
              <a:gd name="csY5" fmla="*/ 817402 h 925294"/>
              <a:gd name="csX6" fmla="*/ 539445 w 647337"/>
              <a:gd name="csY6" fmla="*/ 925294 h 925294"/>
              <a:gd name="csX7" fmla="*/ 107892 w 647337"/>
              <a:gd name="csY7" fmla="*/ 925294 h 925294"/>
              <a:gd name="csX8" fmla="*/ 0 w 647337"/>
              <a:gd name="csY8" fmla="*/ 817402 h 925294"/>
              <a:gd name="csX9" fmla="*/ 0 w 647337"/>
              <a:gd name="csY9" fmla="*/ 462647 h 925294"/>
              <a:gd name="csX10" fmla="*/ 0 w 647337"/>
              <a:gd name="csY10" fmla="*/ 107892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647337" h="925294" extrusionOk="0">
                <a:moveTo>
                  <a:pt x="0" y="107892"/>
                </a:moveTo>
                <a:cubicBezTo>
                  <a:pt x="1751" y="39559"/>
                  <a:pt x="41325" y="7350"/>
                  <a:pt x="107892" y="0"/>
                </a:cubicBezTo>
                <a:cubicBezTo>
                  <a:pt x="318761" y="-1367"/>
                  <a:pt x="339093" y="2500"/>
                  <a:pt x="539445" y="0"/>
                </a:cubicBezTo>
                <a:cubicBezTo>
                  <a:pt x="596173" y="2969"/>
                  <a:pt x="654068" y="33864"/>
                  <a:pt x="647337" y="107892"/>
                </a:cubicBezTo>
                <a:cubicBezTo>
                  <a:pt x="688928" y="265393"/>
                  <a:pt x="608718" y="384053"/>
                  <a:pt x="647337" y="469742"/>
                </a:cubicBezTo>
                <a:cubicBezTo>
                  <a:pt x="685956" y="555431"/>
                  <a:pt x="618596" y="723468"/>
                  <a:pt x="647337" y="817402"/>
                </a:cubicBezTo>
                <a:cubicBezTo>
                  <a:pt x="642479" y="874434"/>
                  <a:pt x="594515" y="927400"/>
                  <a:pt x="539445" y="925294"/>
                </a:cubicBezTo>
                <a:cubicBezTo>
                  <a:pt x="418270" y="929952"/>
                  <a:pt x="263889" y="922364"/>
                  <a:pt x="107892" y="925294"/>
                </a:cubicBezTo>
                <a:cubicBezTo>
                  <a:pt x="39260" y="928173"/>
                  <a:pt x="10604" y="868602"/>
                  <a:pt x="0" y="817402"/>
                </a:cubicBezTo>
                <a:cubicBezTo>
                  <a:pt x="-8682" y="662009"/>
                  <a:pt x="30133" y="563638"/>
                  <a:pt x="0" y="462647"/>
                </a:cubicBezTo>
                <a:cubicBezTo>
                  <a:pt x="-30133" y="361656"/>
                  <a:pt x="30507" y="263693"/>
                  <a:pt x="0" y="107892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020B28-ABC3-9824-F616-389A4C516EB8}"/>
              </a:ext>
            </a:extLst>
          </p:cNvPr>
          <p:cNvSpPr/>
          <p:nvPr/>
        </p:nvSpPr>
        <p:spPr>
          <a:xfrm>
            <a:off x="0" y="0"/>
            <a:ext cx="12192000" cy="1117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latin typeface="Patrick Hand" panose="00000500000000000000" pitchFamily="2" charset="0"/>
              </a:rPr>
              <a:t>Mardi</a:t>
            </a:r>
            <a:endParaRPr lang="fr-FR" dirty="0">
              <a:latin typeface="Patrick Hand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9E5CB1-A729-0D4B-BCB0-DDB781EB4C9A}"/>
              </a:ext>
            </a:extLst>
          </p:cNvPr>
          <p:cNvSpPr txBox="1"/>
          <p:nvPr/>
        </p:nvSpPr>
        <p:spPr>
          <a:xfrm>
            <a:off x="-12700" y="1587321"/>
            <a:ext cx="1219200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Les habitants parlent de la guerre discrètement.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0D2C879-3C63-12A8-3987-9305D8A39C87}"/>
              </a:ext>
            </a:extLst>
          </p:cNvPr>
          <p:cNvCxnSpPr>
            <a:cxnSpLocks/>
          </p:cNvCxnSpPr>
          <p:nvPr/>
        </p:nvCxnSpPr>
        <p:spPr>
          <a:xfrm flipV="1">
            <a:off x="143692" y="2657885"/>
            <a:ext cx="3198222" cy="24355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7A9A66F-B84D-5C43-FACA-524F1E03603C}"/>
              </a:ext>
            </a:extLst>
          </p:cNvPr>
          <p:cNvCxnSpPr>
            <a:cxnSpLocks/>
          </p:cNvCxnSpPr>
          <p:nvPr/>
        </p:nvCxnSpPr>
        <p:spPr>
          <a:xfrm>
            <a:off x="8665029" y="2641761"/>
            <a:ext cx="3183345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931AFDA-CE50-C118-D327-A8301C00C859}"/>
              </a:ext>
            </a:extLst>
          </p:cNvPr>
          <p:cNvCxnSpPr>
            <a:cxnSpLocks/>
          </p:cNvCxnSpPr>
          <p:nvPr/>
        </p:nvCxnSpPr>
        <p:spPr>
          <a:xfrm>
            <a:off x="3453674" y="2651481"/>
            <a:ext cx="188032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DEF91C5B-33F3-7077-B48C-975C965E0191}"/>
              </a:ext>
            </a:extLst>
          </p:cNvPr>
          <p:cNvSpPr txBox="1"/>
          <p:nvPr/>
        </p:nvSpPr>
        <p:spPr>
          <a:xfrm>
            <a:off x="9404532" y="2682240"/>
            <a:ext cx="1457598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Comment 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E89BEA4-6407-48AE-6BD8-EBC5EDD964EB}"/>
              </a:ext>
            </a:extLst>
          </p:cNvPr>
          <p:cNvSpPr txBox="1"/>
          <p:nvPr/>
        </p:nvSpPr>
        <p:spPr>
          <a:xfrm>
            <a:off x="10486939" y="2688727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CC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1BA951B-2403-EA2F-87F7-5EB24146F502}"/>
              </a:ext>
            </a:extLst>
          </p:cNvPr>
          <p:cNvSpPr/>
          <p:nvPr/>
        </p:nvSpPr>
        <p:spPr>
          <a:xfrm>
            <a:off x="3429906" y="2002363"/>
            <a:ext cx="1902641" cy="925294"/>
          </a:xfrm>
          <a:custGeom>
            <a:avLst/>
            <a:gdLst>
              <a:gd name="csX0" fmla="*/ 0 w 1902641"/>
              <a:gd name="csY0" fmla="*/ 154219 h 925294"/>
              <a:gd name="csX1" fmla="*/ 154219 w 1902641"/>
              <a:gd name="csY1" fmla="*/ 0 h 925294"/>
              <a:gd name="csX2" fmla="*/ 701562 w 1902641"/>
              <a:gd name="csY2" fmla="*/ 0 h 925294"/>
              <a:gd name="csX3" fmla="*/ 1232963 w 1902641"/>
              <a:gd name="csY3" fmla="*/ 0 h 925294"/>
              <a:gd name="csX4" fmla="*/ 1748422 w 1902641"/>
              <a:gd name="csY4" fmla="*/ 0 h 925294"/>
              <a:gd name="csX5" fmla="*/ 1902641 w 1902641"/>
              <a:gd name="csY5" fmla="*/ 154219 h 925294"/>
              <a:gd name="csX6" fmla="*/ 1902641 w 1902641"/>
              <a:gd name="csY6" fmla="*/ 444141 h 925294"/>
              <a:gd name="csX7" fmla="*/ 1902641 w 1902641"/>
              <a:gd name="csY7" fmla="*/ 771075 h 925294"/>
              <a:gd name="csX8" fmla="*/ 1748422 w 1902641"/>
              <a:gd name="csY8" fmla="*/ 925294 h 925294"/>
              <a:gd name="csX9" fmla="*/ 1201079 w 1902641"/>
              <a:gd name="csY9" fmla="*/ 925294 h 925294"/>
              <a:gd name="csX10" fmla="*/ 685620 w 1902641"/>
              <a:gd name="csY10" fmla="*/ 925294 h 925294"/>
              <a:gd name="csX11" fmla="*/ 154219 w 1902641"/>
              <a:gd name="csY11" fmla="*/ 925294 h 925294"/>
              <a:gd name="csX12" fmla="*/ 0 w 1902641"/>
              <a:gd name="csY12" fmla="*/ 771075 h 925294"/>
              <a:gd name="csX13" fmla="*/ 0 w 1902641"/>
              <a:gd name="csY13" fmla="*/ 462647 h 925294"/>
              <a:gd name="csX14" fmla="*/ 0 w 1902641"/>
              <a:gd name="csY14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02641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66002" y="-40602"/>
                  <a:pt x="457226" y="23086"/>
                  <a:pt x="701562" y="0"/>
                </a:cubicBezTo>
                <a:cubicBezTo>
                  <a:pt x="945898" y="-23086"/>
                  <a:pt x="1022636" y="13417"/>
                  <a:pt x="1232963" y="0"/>
                </a:cubicBezTo>
                <a:cubicBezTo>
                  <a:pt x="1443290" y="-13417"/>
                  <a:pt x="1511474" y="22547"/>
                  <a:pt x="1748422" y="0"/>
                </a:cubicBezTo>
                <a:cubicBezTo>
                  <a:pt x="1835901" y="14568"/>
                  <a:pt x="1904511" y="69723"/>
                  <a:pt x="1902641" y="154219"/>
                </a:cubicBezTo>
                <a:cubicBezTo>
                  <a:pt x="1924268" y="293182"/>
                  <a:pt x="1892074" y="322990"/>
                  <a:pt x="1902641" y="444141"/>
                </a:cubicBezTo>
                <a:cubicBezTo>
                  <a:pt x="1913208" y="565292"/>
                  <a:pt x="1890667" y="670663"/>
                  <a:pt x="1902641" y="771075"/>
                </a:cubicBezTo>
                <a:cubicBezTo>
                  <a:pt x="1906687" y="869166"/>
                  <a:pt x="1843623" y="920367"/>
                  <a:pt x="1748422" y="925294"/>
                </a:cubicBezTo>
                <a:cubicBezTo>
                  <a:pt x="1581873" y="972379"/>
                  <a:pt x="1464637" y="870790"/>
                  <a:pt x="1201079" y="925294"/>
                </a:cubicBezTo>
                <a:cubicBezTo>
                  <a:pt x="937521" y="979798"/>
                  <a:pt x="935280" y="887587"/>
                  <a:pt x="685620" y="925294"/>
                </a:cubicBezTo>
                <a:cubicBezTo>
                  <a:pt x="435960" y="963001"/>
                  <a:pt x="360344" y="905542"/>
                  <a:pt x="154219" y="925294"/>
                </a:cubicBezTo>
                <a:cubicBezTo>
                  <a:pt x="82702" y="934875"/>
                  <a:pt x="-18532" y="868200"/>
                  <a:pt x="0" y="771075"/>
                </a:cubicBezTo>
                <a:cubicBezTo>
                  <a:pt x="-7831" y="638613"/>
                  <a:pt x="4007" y="543449"/>
                  <a:pt x="0" y="462647"/>
                </a:cubicBezTo>
                <a:cubicBezTo>
                  <a:pt x="-4007" y="381845"/>
                  <a:pt x="14396" y="216837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4A9D781-CF89-C77D-022C-5240D075B9D7}"/>
              </a:ext>
            </a:extLst>
          </p:cNvPr>
          <p:cNvSpPr txBox="1"/>
          <p:nvPr/>
        </p:nvSpPr>
        <p:spPr>
          <a:xfrm>
            <a:off x="0" y="3703853"/>
            <a:ext cx="377952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parlent :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0361D74-FF5E-D994-2C97-25A1D90AB8D9}"/>
              </a:ext>
            </a:extLst>
          </p:cNvPr>
          <p:cNvSpPr txBox="1"/>
          <p:nvPr/>
        </p:nvSpPr>
        <p:spPr>
          <a:xfrm>
            <a:off x="-1" y="3992906"/>
            <a:ext cx="124750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Patrick Hand" panose="00000500000000000000" pitchFamily="2" charset="0"/>
              </a:rPr>
              <a:t>              parler, 1</a:t>
            </a:r>
            <a:r>
              <a:rPr lang="fr-FR" sz="5400" baseline="30000" dirty="0">
                <a:latin typeface="Patrick Hand" panose="00000500000000000000" pitchFamily="2" charset="0"/>
              </a:rPr>
              <a:t>er</a:t>
            </a:r>
            <a:r>
              <a:rPr lang="fr-FR" sz="5400" dirty="0">
                <a:latin typeface="Patrick Hand" panose="00000500000000000000" pitchFamily="2" charset="0"/>
              </a:rPr>
              <a:t> groupe, présent,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personne du pluriel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BC6C4F3-777B-98C6-AD07-27E2157B27E8}"/>
              </a:ext>
            </a:extLst>
          </p:cNvPr>
          <p:cNvSpPr txBox="1"/>
          <p:nvPr/>
        </p:nvSpPr>
        <p:spPr>
          <a:xfrm>
            <a:off x="0" y="5460847"/>
            <a:ext cx="120904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de :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EABCAAD-5B62-F50F-C538-C44FEBA551B4}"/>
              </a:ext>
            </a:extLst>
          </p:cNvPr>
          <p:cNvSpPr txBox="1"/>
          <p:nvPr/>
        </p:nvSpPr>
        <p:spPr>
          <a:xfrm>
            <a:off x="-12699" y="5489993"/>
            <a:ext cx="12204698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       préposition, invariable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102A870-44F9-5557-16D2-5A57D8EF208D}"/>
              </a:ext>
            </a:extLst>
          </p:cNvPr>
          <p:cNvCxnSpPr>
            <a:cxnSpLocks/>
          </p:cNvCxnSpPr>
          <p:nvPr/>
        </p:nvCxnSpPr>
        <p:spPr>
          <a:xfrm flipV="1">
            <a:off x="5506720" y="2641761"/>
            <a:ext cx="2984137" cy="8175"/>
          </a:xfrm>
          <a:prstGeom prst="line">
            <a:avLst/>
          </a:prstGeom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A71E6B9A-AAA2-BF5C-8CC8-3CBFB9141EF9}"/>
              </a:ext>
            </a:extLst>
          </p:cNvPr>
          <p:cNvSpPr txBox="1"/>
          <p:nvPr/>
        </p:nvSpPr>
        <p:spPr>
          <a:xfrm>
            <a:off x="5758180" y="2629519"/>
            <a:ext cx="1764937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highlight>
                  <a:srgbClr val="FFFF00"/>
                </a:highlight>
                <a:latin typeface="Patrick Hand" panose="00000500000000000000" pitchFamily="2" charset="0"/>
              </a:rPr>
              <a:t>S</a:t>
            </a:r>
            <a:r>
              <a:rPr lang="fr-FR" sz="2000" dirty="0">
                <a:latin typeface="Patrick Hand" panose="00000500000000000000" pitchFamily="2" charset="0"/>
              </a:rPr>
              <a:t> + </a:t>
            </a:r>
            <a:r>
              <a:rPr lang="fr-FR" sz="2000" dirty="0">
                <a:highlight>
                  <a:srgbClr val="FF0000"/>
                </a:highlight>
                <a:latin typeface="Patrick Hand" panose="00000500000000000000" pitchFamily="2" charset="0"/>
              </a:rPr>
              <a:t>V</a:t>
            </a:r>
            <a:r>
              <a:rPr lang="fr-FR" sz="2000" dirty="0">
                <a:latin typeface="Patrick Hand" panose="00000500000000000000" pitchFamily="2" charset="0"/>
              </a:rPr>
              <a:t> + de quoi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88E153D-3BA3-C515-5624-41FB5F717F8A}"/>
              </a:ext>
            </a:extLst>
          </p:cNvPr>
          <p:cNvSpPr txBox="1"/>
          <p:nvPr/>
        </p:nvSpPr>
        <p:spPr>
          <a:xfrm>
            <a:off x="7282906" y="2629519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COI</a:t>
            </a:r>
          </a:p>
        </p:txBody>
      </p:sp>
    </p:spTree>
    <p:extLst>
      <p:ext uri="{BB962C8B-B14F-4D97-AF65-F5344CB8AC3E}">
        <p14:creationId xmlns:p14="http://schemas.microsoft.com/office/powerpoint/2010/main" val="38131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/>
      <p:bldP spid="14" grpId="0"/>
      <p:bldP spid="15" grpId="0"/>
      <p:bldP spid="20" grpId="0" animBg="1"/>
      <p:bldP spid="21" grpId="0"/>
      <p:bldP spid="22" grpId="0"/>
      <p:bldP spid="23" grpId="0"/>
      <p:bldP spid="24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B469E-75E2-A5BC-767D-DB15655FF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29F723D-0CA0-A86B-2CBF-8102E5866CB7}"/>
              </a:ext>
            </a:extLst>
          </p:cNvPr>
          <p:cNvSpPr/>
          <p:nvPr/>
        </p:nvSpPr>
        <p:spPr>
          <a:xfrm>
            <a:off x="6289039" y="2463378"/>
            <a:ext cx="3344817" cy="925294"/>
          </a:xfrm>
          <a:custGeom>
            <a:avLst/>
            <a:gdLst>
              <a:gd name="csX0" fmla="*/ 0 w 3344817"/>
              <a:gd name="csY0" fmla="*/ 154219 h 925294"/>
              <a:gd name="csX1" fmla="*/ 154219 w 3344817"/>
              <a:gd name="csY1" fmla="*/ 0 h 925294"/>
              <a:gd name="csX2" fmla="*/ 690646 w 3344817"/>
              <a:gd name="csY2" fmla="*/ 0 h 925294"/>
              <a:gd name="csX3" fmla="*/ 1196709 w 3344817"/>
              <a:gd name="csY3" fmla="*/ 0 h 925294"/>
              <a:gd name="csX4" fmla="*/ 1733136 w 3344817"/>
              <a:gd name="csY4" fmla="*/ 0 h 925294"/>
              <a:gd name="csX5" fmla="*/ 2178472 w 3344817"/>
              <a:gd name="csY5" fmla="*/ 0 h 925294"/>
              <a:gd name="csX6" fmla="*/ 2745262 w 3344817"/>
              <a:gd name="csY6" fmla="*/ 0 h 925294"/>
              <a:gd name="csX7" fmla="*/ 3190598 w 3344817"/>
              <a:gd name="csY7" fmla="*/ 0 h 925294"/>
              <a:gd name="csX8" fmla="*/ 3344817 w 3344817"/>
              <a:gd name="csY8" fmla="*/ 154219 h 925294"/>
              <a:gd name="csX9" fmla="*/ 3344817 w 3344817"/>
              <a:gd name="csY9" fmla="*/ 444141 h 925294"/>
              <a:gd name="csX10" fmla="*/ 3344817 w 3344817"/>
              <a:gd name="csY10" fmla="*/ 771075 h 925294"/>
              <a:gd name="csX11" fmla="*/ 3190598 w 3344817"/>
              <a:gd name="csY11" fmla="*/ 925294 h 925294"/>
              <a:gd name="csX12" fmla="*/ 2654171 w 3344817"/>
              <a:gd name="csY12" fmla="*/ 925294 h 925294"/>
              <a:gd name="csX13" fmla="*/ 2208835 w 3344817"/>
              <a:gd name="csY13" fmla="*/ 925294 h 925294"/>
              <a:gd name="csX14" fmla="*/ 1793864 w 3344817"/>
              <a:gd name="csY14" fmla="*/ 925294 h 925294"/>
              <a:gd name="csX15" fmla="*/ 1318164 w 3344817"/>
              <a:gd name="csY15" fmla="*/ 925294 h 925294"/>
              <a:gd name="csX16" fmla="*/ 812101 w 3344817"/>
              <a:gd name="csY16" fmla="*/ 925294 h 925294"/>
              <a:gd name="csX17" fmla="*/ 154219 w 3344817"/>
              <a:gd name="csY17" fmla="*/ 925294 h 925294"/>
              <a:gd name="csX18" fmla="*/ 0 w 3344817"/>
              <a:gd name="csY18" fmla="*/ 771075 h 925294"/>
              <a:gd name="csX19" fmla="*/ 0 w 3344817"/>
              <a:gd name="csY19" fmla="*/ 462647 h 925294"/>
              <a:gd name="csX20" fmla="*/ 0 w 3344817"/>
              <a:gd name="csY20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344817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97210" y="-10038"/>
                  <a:pt x="478850" y="20959"/>
                  <a:pt x="690646" y="0"/>
                </a:cubicBezTo>
                <a:cubicBezTo>
                  <a:pt x="902442" y="-20959"/>
                  <a:pt x="1040706" y="8595"/>
                  <a:pt x="1196709" y="0"/>
                </a:cubicBezTo>
                <a:cubicBezTo>
                  <a:pt x="1352712" y="-8595"/>
                  <a:pt x="1611422" y="31631"/>
                  <a:pt x="1733136" y="0"/>
                </a:cubicBezTo>
                <a:cubicBezTo>
                  <a:pt x="1854850" y="-31631"/>
                  <a:pt x="2016124" y="20667"/>
                  <a:pt x="2178472" y="0"/>
                </a:cubicBezTo>
                <a:cubicBezTo>
                  <a:pt x="2340820" y="-20667"/>
                  <a:pt x="2598223" y="40762"/>
                  <a:pt x="2745262" y="0"/>
                </a:cubicBezTo>
                <a:cubicBezTo>
                  <a:pt x="2892301" y="-40762"/>
                  <a:pt x="3096987" y="30037"/>
                  <a:pt x="3190598" y="0"/>
                </a:cubicBezTo>
                <a:cubicBezTo>
                  <a:pt x="3293110" y="9854"/>
                  <a:pt x="3352487" y="46077"/>
                  <a:pt x="3344817" y="154219"/>
                </a:cubicBezTo>
                <a:cubicBezTo>
                  <a:pt x="3362441" y="250373"/>
                  <a:pt x="3336745" y="316087"/>
                  <a:pt x="3344817" y="444141"/>
                </a:cubicBezTo>
                <a:cubicBezTo>
                  <a:pt x="3352889" y="572195"/>
                  <a:pt x="3310575" y="622487"/>
                  <a:pt x="3344817" y="771075"/>
                </a:cubicBezTo>
                <a:cubicBezTo>
                  <a:pt x="3333699" y="876645"/>
                  <a:pt x="3258877" y="927160"/>
                  <a:pt x="3190598" y="925294"/>
                </a:cubicBezTo>
                <a:cubicBezTo>
                  <a:pt x="2973466" y="967076"/>
                  <a:pt x="2784547" y="908543"/>
                  <a:pt x="2654171" y="925294"/>
                </a:cubicBezTo>
                <a:cubicBezTo>
                  <a:pt x="2523795" y="942045"/>
                  <a:pt x="2324079" y="918023"/>
                  <a:pt x="2208835" y="925294"/>
                </a:cubicBezTo>
                <a:cubicBezTo>
                  <a:pt x="2093591" y="932565"/>
                  <a:pt x="1928923" y="884550"/>
                  <a:pt x="1793864" y="925294"/>
                </a:cubicBezTo>
                <a:cubicBezTo>
                  <a:pt x="1658805" y="966038"/>
                  <a:pt x="1537100" y="908676"/>
                  <a:pt x="1318164" y="925294"/>
                </a:cubicBezTo>
                <a:cubicBezTo>
                  <a:pt x="1099228" y="941912"/>
                  <a:pt x="1010165" y="878947"/>
                  <a:pt x="812101" y="925294"/>
                </a:cubicBezTo>
                <a:cubicBezTo>
                  <a:pt x="614037" y="971641"/>
                  <a:pt x="387933" y="907233"/>
                  <a:pt x="154219" y="925294"/>
                </a:cubicBezTo>
                <a:cubicBezTo>
                  <a:pt x="77114" y="922672"/>
                  <a:pt x="-8052" y="858543"/>
                  <a:pt x="0" y="771075"/>
                </a:cubicBezTo>
                <a:cubicBezTo>
                  <a:pt x="-22460" y="691874"/>
                  <a:pt x="14558" y="568733"/>
                  <a:pt x="0" y="462647"/>
                </a:cubicBezTo>
                <a:cubicBezTo>
                  <a:pt x="-14558" y="356561"/>
                  <a:pt x="31564" y="294220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32BDBA-4FDB-1D6C-E996-DE4CEA381571}"/>
              </a:ext>
            </a:extLst>
          </p:cNvPr>
          <p:cNvSpPr/>
          <p:nvPr/>
        </p:nvSpPr>
        <p:spPr>
          <a:xfrm>
            <a:off x="0" y="0"/>
            <a:ext cx="12192000" cy="1117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latin typeface="Patrick Hand" panose="00000500000000000000" pitchFamily="2" charset="0"/>
              </a:rPr>
              <a:t>Jeudi</a:t>
            </a:r>
            <a:endParaRPr lang="fr-FR" dirty="0">
              <a:latin typeface="Patrick Hand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B2E0AF-F3B3-F574-ABCC-9846A3FE120B}"/>
              </a:ext>
            </a:extLst>
          </p:cNvPr>
          <p:cNvSpPr txBox="1"/>
          <p:nvPr/>
        </p:nvSpPr>
        <p:spPr>
          <a:xfrm>
            <a:off x="0" y="843280"/>
            <a:ext cx="12192000" cy="2465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Les enfants, quotidiennement,</a:t>
            </a:r>
          </a:p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observaient les changements.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0F0A3AE-7824-484A-06A3-4F7BBD835281}"/>
              </a:ext>
            </a:extLst>
          </p:cNvPr>
          <p:cNvCxnSpPr>
            <a:cxnSpLocks/>
          </p:cNvCxnSpPr>
          <p:nvPr/>
        </p:nvCxnSpPr>
        <p:spPr>
          <a:xfrm>
            <a:off x="2416629" y="1918709"/>
            <a:ext cx="288036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E44FE4F-FF5C-5EF1-449D-78C4094AE961}"/>
              </a:ext>
            </a:extLst>
          </p:cNvPr>
          <p:cNvCxnSpPr>
            <a:cxnSpLocks/>
          </p:cNvCxnSpPr>
          <p:nvPr/>
        </p:nvCxnSpPr>
        <p:spPr>
          <a:xfrm>
            <a:off x="5638800" y="1918709"/>
            <a:ext cx="399505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FB3B888-616F-0548-6C3D-4093112A5A4C}"/>
              </a:ext>
            </a:extLst>
          </p:cNvPr>
          <p:cNvCxnSpPr>
            <a:cxnSpLocks/>
          </p:cNvCxnSpPr>
          <p:nvPr/>
        </p:nvCxnSpPr>
        <p:spPr>
          <a:xfrm flipV="1">
            <a:off x="5529943" y="3155620"/>
            <a:ext cx="4016828" cy="23374"/>
          </a:xfrm>
          <a:prstGeom prst="line">
            <a:avLst/>
          </a:prstGeom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59EB870-AB84-F964-DB65-3E645AF35A18}"/>
              </a:ext>
            </a:extLst>
          </p:cNvPr>
          <p:cNvCxnSpPr>
            <a:cxnSpLocks/>
          </p:cNvCxnSpPr>
          <p:nvPr/>
        </p:nvCxnSpPr>
        <p:spPr>
          <a:xfrm flipV="1">
            <a:off x="2416629" y="3169920"/>
            <a:ext cx="2880360" cy="907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16D3CF21-093F-F204-FBC3-2FD7D43C076E}"/>
              </a:ext>
            </a:extLst>
          </p:cNvPr>
          <p:cNvSpPr txBox="1"/>
          <p:nvPr/>
        </p:nvSpPr>
        <p:spPr>
          <a:xfrm>
            <a:off x="6817360" y="1833216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Quand 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D75D2BC-1563-4786-6BA6-7EC8E432EC00}"/>
              </a:ext>
            </a:extLst>
          </p:cNvPr>
          <p:cNvSpPr txBox="1"/>
          <p:nvPr/>
        </p:nvSpPr>
        <p:spPr>
          <a:xfrm>
            <a:off x="7467600" y="1842289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CCT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F5ED61-C624-6ACB-3E8B-A860FAB9322A}"/>
              </a:ext>
            </a:extLst>
          </p:cNvPr>
          <p:cNvSpPr txBox="1"/>
          <p:nvPr/>
        </p:nvSpPr>
        <p:spPr>
          <a:xfrm>
            <a:off x="5867582" y="3183398"/>
            <a:ext cx="211328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highlight>
                  <a:srgbClr val="FFFF00"/>
                </a:highlight>
                <a:latin typeface="Patrick Hand" panose="00000500000000000000" pitchFamily="2" charset="0"/>
              </a:rPr>
              <a:t>S</a:t>
            </a:r>
            <a:r>
              <a:rPr lang="fr-FR" sz="2000" dirty="0">
                <a:latin typeface="Patrick Hand" panose="00000500000000000000" pitchFamily="2" charset="0"/>
              </a:rPr>
              <a:t> + </a:t>
            </a:r>
            <a:r>
              <a:rPr lang="fr-FR" sz="2000" dirty="0">
                <a:highlight>
                  <a:srgbClr val="FF0000"/>
                </a:highlight>
                <a:latin typeface="Patrick Hand" panose="00000500000000000000" pitchFamily="2" charset="0"/>
              </a:rPr>
              <a:t>V</a:t>
            </a:r>
            <a:r>
              <a:rPr lang="fr-FR" sz="2000" dirty="0">
                <a:latin typeface="Patrick Hand" panose="00000500000000000000" pitchFamily="2" charset="0"/>
              </a:rPr>
              <a:t> + quoi 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C67664-CA49-1437-6A71-EA736C75037E}"/>
              </a:ext>
            </a:extLst>
          </p:cNvPr>
          <p:cNvSpPr txBox="1"/>
          <p:nvPr/>
        </p:nvSpPr>
        <p:spPr>
          <a:xfrm>
            <a:off x="7358380" y="3169509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15D013E-AFFD-F0A3-3C15-F9A597A2D199}"/>
              </a:ext>
            </a:extLst>
          </p:cNvPr>
          <p:cNvSpPr/>
          <p:nvPr/>
        </p:nvSpPr>
        <p:spPr>
          <a:xfrm>
            <a:off x="2296886" y="2475092"/>
            <a:ext cx="3123837" cy="925294"/>
          </a:xfrm>
          <a:custGeom>
            <a:avLst/>
            <a:gdLst>
              <a:gd name="csX0" fmla="*/ 0 w 3123837"/>
              <a:gd name="csY0" fmla="*/ 154219 h 925294"/>
              <a:gd name="csX1" fmla="*/ 154219 w 3123837"/>
              <a:gd name="csY1" fmla="*/ 0 h 925294"/>
              <a:gd name="csX2" fmla="*/ 745453 w 3123837"/>
              <a:gd name="csY2" fmla="*/ 0 h 925294"/>
              <a:gd name="csX3" fmla="*/ 1308533 w 3123837"/>
              <a:gd name="csY3" fmla="*/ 0 h 925294"/>
              <a:gd name="csX4" fmla="*/ 1899766 w 3123837"/>
              <a:gd name="csY4" fmla="*/ 0 h 925294"/>
              <a:gd name="csX5" fmla="*/ 2406538 w 3123837"/>
              <a:gd name="csY5" fmla="*/ 0 h 925294"/>
              <a:gd name="csX6" fmla="*/ 2969618 w 3123837"/>
              <a:gd name="csY6" fmla="*/ 0 h 925294"/>
              <a:gd name="csX7" fmla="*/ 3123837 w 3123837"/>
              <a:gd name="csY7" fmla="*/ 154219 h 925294"/>
              <a:gd name="csX8" fmla="*/ 3123837 w 3123837"/>
              <a:gd name="csY8" fmla="*/ 450310 h 925294"/>
              <a:gd name="csX9" fmla="*/ 3123837 w 3123837"/>
              <a:gd name="csY9" fmla="*/ 771075 h 925294"/>
              <a:gd name="csX10" fmla="*/ 2969618 w 3123837"/>
              <a:gd name="csY10" fmla="*/ 925294 h 925294"/>
              <a:gd name="csX11" fmla="*/ 2491000 w 3123837"/>
              <a:gd name="csY11" fmla="*/ 925294 h 925294"/>
              <a:gd name="csX12" fmla="*/ 1956074 w 3123837"/>
              <a:gd name="csY12" fmla="*/ 925294 h 925294"/>
              <a:gd name="csX13" fmla="*/ 1449303 w 3123837"/>
              <a:gd name="csY13" fmla="*/ 925294 h 925294"/>
              <a:gd name="csX14" fmla="*/ 970685 w 3123837"/>
              <a:gd name="csY14" fmla="*/ 925294 h 925294"/>
              <a:gd name="csX15" fmla="*/ 154219 w 3123837"/>
              <a:gd name="csY15" fmla="*/ 925294 h 925294"/>
              <a:gd name="csX16" fmla="*/ 0 w 3123837"/>
              <a:gd name="csY16" fmla="*/ 771075 h 925294"/>
              <a:gd name="csX17" fmla="*/ 0 w 3123837"/>
              <a:gd name="csY17" fmla="*/ 468816 h 925294"/>
              <a:gd name="csX18" fmla="*/ 0 w 3123837"/>
              <a:gd name="csY18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23837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03376" y="-6710"/>
                  <a:pt x="558854" y="51678"/>
                  <a:pt x="745453" y="0"/>
                </a:cubicBezTo>
                <a:cubicBezTo>
                  <a:pt x="932052" y="-51678"/>
                  <a:pt x="1155298" y="15698"/>
                  <a:pt x="1308533" y="0"/>
                </a:cubicBezTo>
                <a:cubicBezTo>
                  <a:pt x="1461768" y="-15698"/>
                  <a:pt x="1610793" y="41809"/>
                  <a:pt x="1899766" y="0"/>
                </a:cubicBezTo>
                <a:cubicBezTo>
                  <a:pt x="2188739" y="-41809"/>
                  <a:pt x="2169184" y="25968"/>
                  <a:pt x="2406538" y="0"/>
                </a:cubicBezTo>
                <a:cubicBezTo>
                  <a:pt x="2643892" y="-25968"/>
                  <a:pt x="2815665" y="58268"/>
                  <a:pt x="2969618" y="0"/>
                </a:cubicBezTo>
                <a:cubicBezTo>
                  <a:pt x="3051067" y="-1959"/>
                  <a:pt x="3118583" y="71496"/>
                  <a:pt x="3123837" y="154219"/>
                </a:cubicBezTo>
                <a:cubicBezTo>
                  <a:pt x="3126473" y="221131"/>
                  <a:pt x="3108163" y="380370"/>
                  <a:pt x="3123837" y="450310"/>
                </a:cubicBezTo>
                <a:cubicBezTo>
                  <a:pt x="3139511" y="520250"/>
                  <a:pt x="3103141" y="636551"/>
                  <a:pt x="3123837" y="771075"/>
                </a:cubicBezTo>
                <a:cubicBezTo>
                  <a:pt x="3138272" y="849509"/>
                  <a:pt x="3050326" y="942404"/>
                  <a:pt x="2969618" y="925294"/>
                </a:cubicBezTo>
                <a:cubicBezTo>
                  <a:pt x="2814285" y="981280"/>
                  <a:pt x="2606777" y="923209"/>
                  <a:pt x="2491000" y="925294"/>
                </a:cubicBezTo>
                <a:cubicBezTo>
                  <a:pt x="2375223" y="927379"/>
                  <a:pt x="2217469" y="877652"/>
                  <a:pt x="1956074" y="925294"/>
                </a:cubicBezTo>
                <a:cubicBezTo>
                  <a:pt x="1694679" y="972936"/>
                  <a:pt x="1562705" y="880872"/>
                  <a:pt x="1449303" y="925294"/>
                </a:cubicBezTo>
                <a:cubicBezTo>
                  <a:pt x="1335901" y="969716"/>
                  <a:pt x="1151380" y="909570"/>
                  <a:pt x="970685" y="925294"/>
                </a:cubicBezTo>
                <a:cubicBezTo>
                  <a:pt x="789990" y="941018"/>
                  <a:pt x="397680" y="853122"/>
                  <a:pt x="154219" y="925294"/>
                </a:cubicBezTo>
                <a:cubicBezTo>
                  <a:pt x="82332" y="921992"/>
                  <a:pt x="5884" y="839656"/>
                  <a:pt x="0" y="771075"/>
                </a:cubicBezTo>
                <a:cubicBezTo>
                  <a:pt x="-19771" y="682528"/>
                  <a:pt x="8618" y="569142"/>
                  <a:pt x="0" y="468816"/>
                </a:cubicBezTo>
                <a:cubicBezTo>
                  <a:pt x="-8618" y="368490"/>
                  <a:pt x="32996" y="300466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2A933B4-FFB6-96FE-7104-7433BBDDBA68}"/>
              </a:ext>
            </a:extLst>
          </p:cNvPr>
          <p:cNvSpPr txBox="1"/>
          <p:nvPr/>
        </p:nvSpPr>
        <p:spPr>
          <a:xfrm>
            <a:off x="0" y="3841997"/>
            <a:ext cx="350520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observaient :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67CE066-1C5A-0392-6033-F339DA89DD91}"/>
              </a:ext>
            </a:extLst>
          </p:cNvPr>
          <p:cNvSpPr txBox="1"/>
          <p:nvPr/>
        </p:nvSpPr>
        <p:spPr>
          <a:xfrm>
            <a:off x="0" y="4108744"/>
            <a:ext cx="123139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Patrick Hand" panose="00000500000000000000" pitchFamily="2" charset="0"/>
              </a:rPr>
              <a:t>                      observer, 1</a:t>
            </a:r>
            <a:r>
              <a:rPr lang="fr-FR" sz="5400" baseline="30000" dirty="0">
                <a:latin typeface="Patrick Hand" panose="00000500000000000000" pitchFamily="2" charset="0"/>
              </a:rPr>
              <a:t>er</a:t>
            </a:r>
            <a:r>
              <a:rPr lang="fr-FR" sz="5400" dirty="0">
                <a:latin typeface="Patrick Hand" panose="00000500000000000000" pitchFamily="2" charset="0"/>
              </a:rPr>
              <a:t> groupe, présent,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personne du pluriel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42B659B-37DF-C464-E0AF-764CCA0818DF}"/>
              </a:ext>
            </a:extLst>
          </p:cNvPr>
          <p:cNvSpPr txBox="1"/>
          <p:nvPr/>
        </p:nvSpPr>
        <p:spPr>
          <a:xfrm>
            <a:off x="-1" y="5460847"/>
            <a:ext cx="3831771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changements :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10121BE-D4C4-1F7F-1624-A5186786A635}"/>
              </a:ext>
            </a:extLst>
          </p:cNvPr>
          <p:cNvSpPr txBox="1"/>
          <p:nvPr/>
        </p:nvSpPr>
        <p:spPr>
          <a:xfrm>
            <a:off x="-2" y="5480981"/>
            <a:ext cx="12669521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                        nom commun, masculin, pluriel</a:t>
            </a:r>
          </a:p>
        </p:txBody>
      </p:sp>
    </p:spTree>
    <p:extLst>
      <p:ext uri="{BB962C8B-B14F-4D97-AF65-F5344CB8AC3E}">
        <p14:creationId xmlns:p14="http://schemas.microsoft.com/office/powerpoint/2010/main" val="97171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/>
      <p:bldP spid="14" grpId="0"/>
      <p:bldP spid="15" grpId="0"/>
      <p:bldP spid="16" grpId="0"/>
      <p:bldP spid="17" grpId="0"/>
      <p:bldP spid="20" grpId="0" animBg="1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E8E13-DC2B-4DC3-721D-35C0BB700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FCD6C64-9C5F-A28C-B9BE-0F23C822AF03}"/>
              </a:ext>
            </a:extLst>
          </p:cNvPr>
          <p:cNvSpPr/>
          <p:nvPr/>
        </p:nvSpPr>
        <p:spPr>
          <a:xfrm>
            <a:off x="5609043" y="2090007"/>
            <a:ext cx="934721" cy="925294"/>
          </a:xfrm>
          <a:custGeom>
            <a:avLst/>
            <a:gdLst>
              <a:gd name="csX0" fmla="*/ 0 w 934721"/>
              <a:gd name="csY0" fmla="*/ 154219 h 925294"/>
              <a:gd name="csX1" fmla="*/ 154219 w 934721"/>
              <a:gd name="csY1" fmla="*/ 0 h 925294"/>
              <a:gd name="csX2" fmla="*/ 473623 w 934721"/>
              <a:gd name="csY2" fmla="*/ 0 h 925294"/>
              <a:gd name="csX3" fmla="*/ 780502 w 934721"/>
              <a:gd name="csY3" fmla="*/ 0 h 925294"/>
              <a:gd name="csX4" fmla="*/ 934721 w 934721"/>
              <a:gd name="csY4" fmla="*/ 154219 h 925294"/>
              <a:gd name="csX5" fmla="*/ 934721 w 934721"/>
              <a:gd name="csY5" fmla="*/ 468816 h 925294"/>
              <a:gd name="csX6" fmla="*/ 934721 w 934721"/>
              <a:gd name="csY6" fmla="*/ 771075 h 925294"/>
              <a:gd name="csX7" fmla="*/ 780502 w 934721"/>
              <a:gd name="csY7" fmla="*/ 925294 h 925294"/>
              <a:gd name="csX8" fmla="*/ 486149 w 934721"/>
              <a:gd name="csY8" fmla="*/ 925294 h 925294"/>
              <a:gd name="csX9" fmla="*/ 154219 w 934721"/>
              <a:gd name="csY9" fmla="*/ 925294 h 925294"/>
              <a:gd name="csX10" fmla="*/ 0 w 934721"/>
              <a:gd name="csY10" fmla="*/ 771075 h 925294"/>
              <a:gd name="csX11" fmla="*/ 0 w 934721"/>
              <a:gd name="csY11" fmla="*/ 456478 h 925294"/>
              <a:gd name="csX12" fmla="*/ 0 w 934721"/>
              <a:gd name="csY12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34721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246902" y="-21194"/>
                  <a:pt x="404817" y="17077"/>
                  <a:pt x="473623" y="0"/>
                </a:cubicBezTo>
                <a:cubicBezTo>
                  <a:pt x="542429" y="-17077"/>
                  <a:pt x="655262" y="25265"/>
                  <a:pt x="780502" y="0"/>
                </a:cubicBezTo>
                <a:cubicBezTo>
                  <a:pt x="856767" y="23365"/>
                  <a:pt x="926199" y="78920"/>
                  <a:pt x="934721" y="154219"/>
                </a:cubicBezTo>
                <a:cubicBezTo>
                  <a:pt x="943242" y="228108"/>
                  <a:pt x="925402" y="327347"/>
                  <a:pt x="934721" y="468816"/>
                </a:cubicBezTo>
                <a:cubicBezTo>
                  <a:pt x="944040" y="610285"/>
                  <a:pt x="926204" y="620274"/>
                  <a:pt x="934721" y="771075"/>
                </a:cubicBezTo>
                <a:cubicBezTo>
                  <a:pt x="952060" y="866102"/>
                  <a:pt x="873345" y="902325"/>
                  <a:pt x="780502" y="925294"/>
                </a:cubicBezTo>
                <a:cubicBezTo>
                  <a:pt x="670911" y="959344"/>
                  <a:pt x="563478" y="905202"/>
                  <a:pt x="486149" y="925294"/>
                </a:cubicBezTo>
                <a:cubicBezTo>
                  <a:pt x="408820" y="945386"/>
                  <a:pt x="300265" y="887476"/>
                  <a:pt x="154219" y="925294"/>
                </a:cubicBezTo>
                <a:cubicBezTo>
                  <a:pt x="57928" y="945691"/>
                  <a:pt x="-16894" y="858114"/>
                  <a:pt x="0" y="771075"/>
                </a:cubicBezTo>
                <a:cubicBezTo>
                  <a:pt x="-1905" y="650481"/>
                  <a:pt x="25587" y="534947"/>
                  <a:pt x="0" y="456478"/>
                </a:cubicBezTo>
                <a:cubicBezTo>
                  <a:pt x="-25587" y="378009"/>
                  <a:pt x="17111" y="287498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68A43C-6633-175B-189D-04A9840C54F6}"/>
              </a:ext>
            </a:extLst>
          </p:cNvPr>
          <p:cNvSpPr/>
          <p:nvPr/>
        </p:nvSpPr>
        <p:spPr>
          <a:xfrm>
            <a:off x="0" y="0"/>
            <a:ext cx="12192000" cy="1117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latin typeface="Patrick Hand" panose="00000500000000000000" pitchFamily="2" charset="0"/>
              </a:rPr>
              <a:t>Vendredi</a:t>
            </a:r>
            <a:endParaRPr lang="fr-FR" dirty="0">
              <a:latin typeface="Patrick Hand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614422-26F4-37CD-4AE6-C2FE21F37FDB}"/>
              </a:ext>
            </a:extLst>
          </p:cNvPr>
          <p:cNvSpPr txBox="1"/>
          <p:nvPr/>
        </p:nvSpPr>
        <p:spPr>
          <a:xfrm>
            <a:off x="-99060" y="1773135"/>
            <a:ext cx="12192000" cy="2465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Pendant l’Occupation, les familles s’entraident courageusement.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EFFF994-4D35-9098-545E-8B1A8FB360C4}"/>
              </a:ext>
            </a:extLst>
          </p:cNvPr>
          <p:cNvCxnSpPr>
            <a:cxnSpLocks/>
          </p:cNvCxnSpPr>
          <p:nvPr/>
        </p:nvCxnSpPr>
        <p:spPr>
          <a:xfrm>
            <a:off x="5662024" y="2843341"/>
            <a:ext cx="3035662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335A963-358C-1779-B0CA-FF81335C8269}"/>
              </a:ext>
            </a:extLst>
          </p:cNvPr>
          <p:cNvCxnSpPr>
            <a:cxnSpLocks/>
          </p:cNvCxnSpPr>
          <p:nvPr/>
        </p:nvCxnSpPr>
        <p:spPr>
          <a:xfrm>
            <a:off x="152400" y="2828636"/>
            <a:ext cx="529045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A1D1A86-D96A-7116-8903-7EDE27070D4E}"/>
              </a:ext>
            </a:extLst>
          </p:cNvPr>
          <p:cNvCxnSpPr>
            <a:cxnSpLocks/>
          </p:cNvCxnSpPr>
          <p:nvPr/>
        </p:nvCxnSpPr>
        <p:spPr>
          <a:xfrm>
            <a:off x="8830491" y="2828636"/>
            <a:ext cx="289342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1622AF6A-8CFC-77D9-3EEA-CEE761AFBD00}"/>
              </a:ext>
            </a:extLst>
          </p:cNvPr>
          <p:cNvSpPr txBox="1"/>
          <p:nvPr/>
        </p:nvSpPr>
        <p:spPr>
          <a:xfrm>
            <a:off x="1395911" y="2802529"/>
            <a:ext cx="1373052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Quand 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C458301-51F5-765F-E693-B08126FC942A}"/>
              </a:ext>
            </a:extLst>
          </p:cNvPr>
          <p:cNvSpPr txBox="1"/>
          <p:nvPr/>
        </p:nvSpPr>
        <p:spPr>
          <a:xfrm>
            <a:off x="2443844" y="2802529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CCT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11F748D-D847-5E06-D369-2837DB035751}"/>
              </a:ext>
            </a:extLst>
          </p:cNvPr>
          <p:cNvSpPr/>
          <p:nvPr/>
        </p:nvSpPr>
        <p:spPr>
          <a:xfrm>
            <a:off x="8697686" y="2060197"/>
            <a:ext cx="3321593" cy="925294"/>
          </a:xfrm>
          <a:custGeom>
            <a:avLst/>
            <a:gdLst>
              <a:gd name="csX0" fmla="*/ 0 w 3321593"/>
              <a:gd name="csY0" fmla="*/ 154219 h 925294"/>
              <a:gd name="csX1" fmla="*/ 154219 w 3321593"/>
              <a:gd name="csY1" fmla="*/ 0 h 925294"/>
              <a:gd name="csX2" fmla="*/ 686543 w 3321593"/>
              <a:gd name="csY2" fmla="*/ 0 h 925294"/>
              <a:gd name="csX3" fmla="*/ 1188736 w 3321593"/>
              <a:gd name="csY3" fmla="*/ 0 h 925294"/>
              <a:gd name="csX4" fmla="*/ 1721060 w 3321593"/>
              <a:gd name="csY4" fmla="*/ 0 h 925294"/>
              <a:gd name="csX5" fmla="*/ 2162989 w 3321593"/>
              <a:gd name="csY5" fmla="*/ 0 h 925294"/>
              <a:gd name="csX6" fmla="*/ 2725445 w 3321593"/>
              <a:gd name="csY6" fmla="*/ 0 h 925294"/>
              <a:gd name="csX7" fmla="*/ 3167374 w 3321593"/>
              <a:gd name="csY7" fmla="*/ 0 h 925294"/>
              <a:gd name="csX8" fmla="*/ 3321593 w 3321593"/>
              <a:gd name="csY8" fmla="*/ 154219 h 925294"/>
              <a:gd name="csX9" fmla="*/ 3321593 w 3321593"/>
              <a:gd name="csY9" fmla="*/ 444141 h 925294"/>
              <a:gd name="csX10" fmla="*/ 3321593 w 3321593"/>
              <a:gd name="csY10" fmla="*/ 771075 h 925294"/>
              <a:gd name="csX11" fmla="*/ 3167374 w 3321593"/>
              <a:gd name="csY11" fmla="*/ 925294 h 925294"/>
              <a:gd name="csX12" fmla="*/ 2635050 w 3321593"/>
              <a:gd name="csY12" fmla="*/ 925294 h 925294"/>
              <a:gd name="csX13" fmla="*/ 2193121 w 3321593"/>
              <a:gd name="csY13" fmla="*/ 925294 h 925294"/>
              <a:gd name="csX14" fmla="*/ 1781323 w 3321593"/>
              <a:gd name="csY14" fmla="*/ 925294 h 925294"/>
              <a:gd name="csX15" fmla="*/ 1309262 w 3321593"/>
              <a:gd name="csY15" fmla="*/ 925294 h 925294"/>
              <a:gd name="csX16" fmla="*/ 807069 w 3321593"/>
              <a:gd name="csY16" fmla="*/ 925294 h 925294"/>
              <a:gd name="csX17" fmla="*/ 154219 w 3321593"/>
              <a:gd name="csY17" fmla="*/ 925294 h 925294"/>
              <a:gd name="csX18" fmla="*/ 0 w 3321593"/>
              <a:gd name="csY18" fmla="*/ 771075 h 925294"/>
              <a:gd name="csX19" fmla="*/ 0 w 3321593"/>
              <a:gd name="csY19" fmla="*/ 462647 h 925294"/>
              <a:gd name="csX20" fmla="*/ 0 w 3321593"/>
              <a:gd name="csY20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321593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05694" y="-54372"/>
                  <a:pt x="478579" y="5096"/>
                  <a:pt x="686543" y="0"/>
                </a:cubicBezTo>
                <a:cubicBezTo>
                  <a:pt x="894507" y="-5096"/>
                  <a:pt x="959245" y="27634"/>
                  <a:pt x="1188736" y="0"/>
                </a:cubicBezTo>
                <a:cubicBezTo>
                  <a:pt x="1418227" y="-27634"/>
                  <a:pt x="1551870" y="23387"/>
                  <a:pt x="1721060" y="0"/>
                </a:cubicBezTo>
                <a:cubicBezTo>
                  <a:pt x="1890250" y="-23387"/>
                  <a:pt x="2019543" y="36560"/>
                  <a:pt x="2162989" y="0"/>
                </a:cubicBezTo>
                <a:cubicBezTo>
                  <a:pt x="2306435" y="-36560"/>
                  <a:pt x="2467337" y="18849"/>
                  <a:pt x="2725445" y="0"/>
                </a:cubicBezTo>
                <a:cubicBezTo>
                  <a:pt x="2983553" y="-18849"/>
                  <a:pt x="3006746" y="47372"/>
                  <a:pt x="3167374" y="0"/>
                </a:cubicBezTo>
                <a:cubicBezTo>
                  <a:pt x="3269886" y="9854"/>
                  <a:pt x="3329263" y="46077"/>
                  <a:pt x="3321593" y="154219"/>
                </a:cubicBezTo>
                <a:cubicBezTo>
                  <a:pt x="3339217" y="250373"/>
                  <a:pt x="3313521" y="316087"/>
                  <a:pt x="3321593" y="444141"/>
                </a:cubicBezTo>
                <a:cubicBezTo>
                  <a:pt x="3329665" y="572195"/>
                  <a:pt x="3287351" y="622487"/>
                  <a:pt x="3321593" y="771075"/>
                </a:cubicBezTo>
                <a:cubicBezTo>
                  <a:pt x="3310475" y="876645"/>
                  <a:pt x="3235653" y="927160"/>
                  <a:pt x="3167374" y="925294"/>
                </a:cubicBezTo>
                <a:cubicBezTo>
                  <a:pt x="2996127" y="986323"/>
                  <a:pt x="2751295" y="908944"/>
                  <a:pt x="2635050" y="925294"/>
                </a:cubicBezTo>
                <a:cubicBezTo>
                  <a:pt x="2518805" y="941644"/>
                  <a:pt x="2362423" y="894563"/>
                  <a:pt x="2193121" y="925294"/>
                </a:cubicBezTo>
                <a:cubicBezTo>
                  <a:pt x="2023819" y="956025"/>
                  <a:pt x="1924050" y="905020"/>
                  <a:pt x="1781323" y="925294"/>
                </a:cubicBezTo>
                <a:cubicBezTo>
                  <a:pt x="1638596" y="945568"/>
                  <a:pt x="1520151" y="895945"/>
                  <a:pt x="1309262" y="925294"/>
                </a:cubicBezTo>
                <a:cubicBezTo>
                  <a:pt x="1098373" y="954643"/>
                  <a:pt x="920330" y="888977"/>
                  <a:pt x="807069" y="925294"/>
                </a:cubicBezTo>
                <a:cubicBezTo>
                  <a:pt x="693808" y="961611"/>
                  <a:pt x="427160" y="879818"/>
                  <a:pt x="154219" y="925294"/>
                </a:cubicBezTo>
                <a:cubicBezTo>
                  <a:pt x="77114" y="922672"/>
                  <a:pt x="-8052" y="858543"/>
                  <a:pt x="0" y="771075"/>
                </a:cubicBezTo>
                <a:cubicBezTo>
                  <a:pt x="-22460" y="691874"/>
                  <a:pt x="14558" y="568733"/>
                  <a:pt x="0" y="462647"/>
                </a:cubicBezTo>
                <a:cubicBezTo>
                  <a:pt x="-14558" y="356561"/>
                  <a:pt x="31564" y="294220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9F7560D-CF9D-1652-FE68-11DEAC8BEC33}"/>
              </a:ext>
            </a:extLst>
          </p:cNvPr>
          <p:cNvSpPr txBox="1"/>
          <p:nvPr/>
        </p:nvSpPr>
        <p:spPr>
          <a:xfrm>
            <a:off x="0" y="3959892"/>
            <a:ext cx="3624944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s’entraident :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FC76C71-5F10-E8EB-9F51-E08573CFCC49}"/>
              </a:ext>
            </a:extLst>
          </p:cNvPr>
          <p:cNvSpPr txBox="1"/>
          <p:nvPr/>
        </p:nvSpPr>
        <p:spPr>
          <a:xfrm>
            <a:off x="-19597" y="4271134"/>
            <a:ext cx="124620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Patrick Hand" panose="00000500000000000000" pitchFamily="2" charset="0"/>
              </a:rPr>
              <a:t>                      s’entraider, 1</a:t>
            </a:r>
            <a:r>
              <a:rPr lang="fr-FR" sz="5400" baseline="30000" dirty="0">
                <a:latin typeface="Patrick Hand" panose="00000500000000000000" pitchFamily="2" charset="0"/>
              </a:rPr>
              <a:t>er</a:t>
            </a:r>
            <a:r>
              <a:rPr lang="fr-FR" sz="5400" dirty="0">
                <a:latin typeface="Patrick Hand" panose="00000500000000000000" pitchFamily="2" charset="0"/>
              </a:rPr>
              <a:t> groupe, présent, </a:t>
            </a:r>
          </a:p>
          <a:p>
            <a:r>
              <a:rPr lang="fr-FR" sz="5400" dirty="0">
                <a:latin typeface="Patrick Hand" panose="00000500000000000000" pitchFamily="2" charset="0"/>
              </a:rPr>
              <a:t>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personne du pluriel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6B0FD3F-1B03-6455-924B-958BFF32A241}"/>
              </a:ext>
            </a:extLst>
          </p:cNvPr>
          <p:cNvSpPr txBox="1"/>
          <p:nvPr/>
        </p:nvSpPr>
        <p:spPr>
          <a:xfrm>
            <a:off x="45720" y="5639047"/>
            <a:ext cx="4463143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les :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329E535-C14B-587E-D95C-07967231EBE6}"/>
              </a:ext>
            </a:extLst>
          </p:cNvPr>
          <p:cNvSpPr txBox="1"/>
          <p:nvPr/>
        </p:nvSpPr>
        <p:spPr>
          <a:xfrm>
            <a:off x="-19597" y="5636933"/>
            <a:ext cx="12191999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        article défini, féminin pluriel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672727B-CF48-79C0-6B18-962D1EFF26E8}"/>
              </a:ext>
            </a:extLst>
          </p:cNvPr>
          <p:cNvCxnSpPr>
            <a:cxnSpLocks/>
          </p:cNvCxnSpPr>
          <p:nvPr/>
        </p:nvCxnSpPr>
        <p:spPr>
          <a:xfrm>
            <a:off x="3931920" y="4036950"/>
            <a:ext cx="394933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9A668E65-C1D9-17DA-6239-89E2317BCA54}"/>
              </a:ext>
            </a:extLst>
          </p:cNvPr>
          <p:cNvSpPr txBox="1"/>
          <p:nvPr/>
        </p:nvSpPr>
        <p:spPr>
          <a:xfrm>
            <a:off x="4473666" y="3935941"/>
            <a:ext cx="1373052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Comment 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1EF8FE1-2DE9-D494-5DFF-E10603398D03}"/>
              </a:ext>
            </a:extLst>
          </p:cNvPr>
          <p:cNvSpPr txBox="1"/>
          <p:nvPr/>
        </p:nvSpPr>
        <p:spPr>
          <a:xfrm>
            <a:off x="5760720" y="3943750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CCM</a:t>
            </a:r>
          </a:p>
        </p:txBody>
      </p:sp>
    </p:spTree>
    <p:extLst>
      <p:ext uri="{BB962C8B-B14F-4D97-AF65-F5344CB8AC3E}">
        <p14:creationId xmlns:p14="http://schemas.microsoft.com/office/powerpoint/2010/main" val="28222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/>
      <p:bldP spid="14" grpId="0"/>
      <p:bldP spid="15" grpId="0"/>
      <p:bldP spid="20" grpId="0" animBg="1"/>
      <p:bldP spid="21" grpId="0"/>
      <p:bldP spid="22" grpId="0"/>
      <p:bldP spid="23" grpId="0"/>
      <p:bldP spid="24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86878-036D-3D45-716F-AA041541F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2ACF9DC-7A86-28FF-0B61-7EFB6BD447AA}"/>
              </a:ext>
            </a:extLst>
          </p:cNvPr>
          <p:cNvSpPr txBox="1"/>
          <p:nvPr/>
        </p:nvSpPr>
        <p:spPr>
          <a:xfrm>
            <a:off x="0" y="0"/>
            <a:ext cx="34314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200" dirty="0">
                <a:solidFill>
                  <a:srgbClr val="0070C0"/>
                </a:solidFill>
                <a:latin typeface="Magnolia Script" panose="02000503070000020003" pitchFamily="50" charset="0"/>
              </a:rPr>
              <a:t>Dernière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706E37-72EE-601E-1CCD-A4C558C5E727}"/>
              </a:ext>
            </a:extLst>
          </p:cNvPr>
          <p:cNvSpPr txBox="1"/>
          <p:nvPr/>
        </p:nvSpPr>
        <p:spPr>
          <a:xfrm>
            <a:off x="9576559" y="5965448"/>
            <a:ext cx="273890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200" dirty="0">
                <a:solidFill>
                  <a:srgbClr val="0070C0"/>
                </a:solidFill>
                <a:latin typeface="Magnolia Script" panose="02000503070000020003" pitchFamily="50" charset="0"/>
              </a:rPr>
              <a:t>d’école !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513EABB-0CE7-0D38-4DEC-4935562FE9FB}"/>
              </a:ext>
            </a:extLst>
          </p:cNvPr>
          <p:cNvSpPr txBox="1"/>
          <p:nvPr/>
        </p:nvSpPr>
        <p:spPr>
          <a:xfrm>
            <a:off x="4380271" y="2868580"/>
            <a:ext cx="34314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200" dirty="0">
                <a:solidFill>
                  <a:srgbClr val="0070C0"/>
                </a:solidFill>
                <a:latin typeface="Magnolia Script" panose="02000503070000020003" pitchFamily="50" charset="0"/>
              </a:rPr>
              <a:t>semaine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391831-0FE0-2852-23B8-8E292EA13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8743"/>
            <a:ext cx="2604304" cy="33192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3C9625-C560-A711-5ACA-38E6F4F70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380" y="199664"/>
            <a:ext cx="3221620" cy="27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8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E334-5A36-EE69-C9C1-AA018473B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6A0803A-D01D-8473-8E52-20490DAA4214}"/>
              </a:ext>
            </a:extLst>
          </p:cNvPr>
          <p:cNvSpPr/>
          <p:nvPr/>
        </p:nvSpPr>
        <p:spPr>
          <a:xfrm>
            <a:off x="4364265" y="3366490"/>
            <a:ext cx="3194003" cy="925294"/>
          </a:xfrm>
          <a:custGeom>
            <a:avLst/>
            <a:gdLst>
              <a:gd name="csX0" fmla="*/ 0 w 3194003"/>
              <a:gd name="csY0" fmla="*/ 154219 h 925294"/>
              <a:gd name="csX1" fmla="*/ 154219 w 3194003"/>
              <a:gd name="csY1" fmla="*/ 0 h 925294"/>
              <a:gd name="csX2" fmla="*/ 760188 w 3194003"/>
              <a:gd name="csY2" fmla="*/ 0 h 925294"/>
              <a:gd name="csX3" fmla="*/ 1337301 w 3194003"/>
              <a:gd name="csY3" fmla="*/ 0 h 925294"/>
              <a:gd name="csX4" fmla="*/ 1943269 w 3194003"/>
              <a:gd name="csY4" fmla="*/ 0 h 925294"/>
              <a:gd name="csX5" fmla="*/ 2462671 w 3194003"/>
              <a:gd name="csY5" fmla="*/ 0 h 925294"/>
              <a:gd name="csX6" fmla="*/ 3039784 w 3194003"/>
              <a:gd name="csY6" fmla="*/ 0 h 925294"/>
              <a:gd name="csX7" fmla="*/ 3194003 w 3194003"/>
              <a:gd name="csY7" fmla="*/ 154219 h 925294"/>
              <a:gd name="csX8" fmla="*/ 3194003 w 3194003"/>
              <a:gd name="csY8" fmla="*/ 450310 h 925294"/>
              <a:gd name="csX9" fmla="*/ 3194003 w 3194003"/>
              <a:gd name="csY9" fmla="*/ 771075 h 925294"/>
              <a:gd name="csX10" fmla="*/ 3039784 w 3194003"/>
              <a:gd name="csY10" fmla="*/ 925294 h 925294"/>
              <a:gd name="csX11" fmla="*/ 2549238 w 3194003"/>
              <a:gd name="csY11" fmla="*/ 925294 h 925294"/>
              <a:gd name="csX12" fmla="*/ 2000981 w 3194003"/>
              <a:gd name="csY12" fmla="*/ 925294 h 925294"/>
              <a:gd name="csX13" fmla="*/ 1481579 w 3194003"/>
              <a:gd name="csY13" fmla="*/ 925294 h 925294"/>
              <a:gd name="csX14" fmla="*/ 991033 w 3194003"/>
              <a:gd name="csY14" fmla="*/ 925294 h 925294"/>
              <a:gd name="csX15" fmla="*/ 154219 w 3194003"/>
              <a:gd name="csY15" fmla="*/ 925294 h 925294"/>
              <a:gd name="csX16" fmla="*/ 0 w 3194003"/>
              <a:gd name="csY16" fmla="*/ 771075 h 925294"/>
              <a:gd name="csX17" fmla="*/ 0 w 3194003"/>
              <a:gd name="csY17" fmla="*/ 468816 h 925294"/>
              <a:gd name="csX18" fmla="*/ 0 w 3194003"/>
              <a:gd name="csY18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94003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81238" y="-12787"/>
                  <a:pt x="617090" y="67032"/>
                  <a:pt x="760188" y="0"/>
                </a:cubicBezTo>
                <a:cubicBezTo>
                  <a:pt x="903286" y="-67032"/>
                  <a:pt x="1158693" y="25308"/>
                  <a:pt x="1337301" y="0"/>
                </a:cubicBezTo>
                <a:cubicBezTo>
                  <a:pt x="1515909" y="-25308"/>
                  <a:pt x="1776510" y="40977"/>
                  <a:pt x="1943269" y="0"/>
                </a:cubicBezTo>
                <a:cubicBezTo>
                  <a:pt x="2110028" y="-40977"/>
                  <a:pt x="2246216" y="3680"/>
                  <a:pt x="2462671" y="0"/>
                </a:cubicBezTo>
                <a:cubicBezTo>
                  <a:pt x="2679126" y="-3680"/>
                  <a:pt x="2800241" y="57548"/>
                  <a:pt x="3039784" y="0"/>
                </a:cubicBezTo>
                <a:cubicBezTo>
                  <a:pt x="3121233" y="-1959"/>
                  <a:pt x="3188749" y="71496"/>
                  <a:pt x="3194003" y="154219"/>
                </a:cubicBezTo>
                <a:cubicBezTo>
                  <a:pt x="3196639" y="221131"/>
                  <a:pt x="3178329" y="380370"/>
                  <a:pt x="3194003" y="450310"/>
                </a:cubicBezTo>
                <a:cubicBezTo>
                  <a:pt x="3209677" y="520250"/>
                  <a:pt x="3173307" y="636551"/>
                  <a:pt x="3194003" y="771075"/>
                </a:cubicBezTo>
                <a:cubicBezTo>
                  <a:pt x="3208438" y="849509"/>
                  <a:pt x="3120492" y="942404"/>
                  <a:pt x="3039784" y="925294"/>
                </a:cubicBezTo>
                <a:cubicBezTo>
                  <a:pt x="2828703" y="975815"/>
                  <a:pt x="2669466" y="873659"/>
                  <a:pt x="2549238" y="925294"/>
                </a:cubicBezTo>
                <a:cubicBezTo>
                  <a:pt x="2429010" y="976929"/>
                  <a:pt x="2126377" y="904926"/>
                  <a:pt x="2000981" y="925294"/>
                </a:cubicBezTo>
                <a:cubicBezTo>
                  <a:pt x="1875585" y="945662"/>
                  <a:pt x="1702600" y="868795"/>
                  <a:pt x="1481579" y="925294"/>
                </a:cubicBezTo>
                <a:cubicBezTo>
                  <a:pt x="1260558" y="981793"/>
                  <a:pt x="1178399" y="876825"/>
                  <a:pt x="991033" y="925294"/>
                </a:cubicBezTo>
                <a:cubicBezTo>
                  <a:pt x="803667" y="973763"/>
                  <a:pt x="322611" y="852011"/>
                  <a:pt x="154219" y="925294"/>
                </a:cubicBezTo>
                <a:cubicBezTo>
                  <a:pt x="82332" y="921992"/>
                  <a:pt x="5884" y="839656"/>
                  <a:pt x="0" y="771075"/>
                </a:cubicBezTo>
                <a:cubicBezTo>
                  <a:pt x="-19771" y="682528"/>
                  <a:pt x="8618" y="569142"/>
                  <a:pt x="0" y="468816"/>
                </a:cubicBezTo>
                <a:cubicBezTo>
                  <a:pt x="-8618" y="368490"/>
                  <a:pt x="32996" y="300466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87D230-2CED-6A56-284D-CC7E4B2CDC4D}"/>
              </a:ext>
            </a:extLst>
          </p:cNvPr>
          <p:cNvSpPr/>
          <p:nvPr/>
        </p:nvSpPr>
        <p:spPr>
          <a:xfrm>
            <a:off x="0" y="0"/>
            <a:ext cx="12192000" cy="1117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latin typeface="Patrick Hand" panose="00000500000000000000" pitchFamily="2" charset="0"/>
              </a:rPr>
              <a:t>Lundi</a:t>
            </a:r>
            <a:endParaRPr lang="fr-FR" dirty="0">
              <a:latin typeface="Patrick Hand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DC63AAA-2442-E2E7-4DEB-97A74B3CF181}"/>
              </a:ext>
            </a:extLst>
          </p:cNvPr>
          <p:cNvSpPr txBox="1"/>
          <p:nvPr/>
        </p:nvSpPr>
        <p:spPr>
          <a:xfrm>
            <a:off x="-1" y="1822652"/>
            <a:ext cx="12191999" cy="2465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Les résistants transmettaient des messages secrètement.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069B143-60B1-8692-D339-57AB491623AE}"/>
              </a:ext>
            </a:extLst>
          </p:cNvPr>
          <p:cNvCxnSpPr>
            <a:cxnSpLocks/>
          </p:cNvCxnSpPr>
          <p:nvPr/>
        </p:nvCxnSpPr>
        <p:spPr>
          <a:xfrm flipV="1">
            <a:off x="773612" y="2910758"/>
            <a:ext cx="3335401" cy="5558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C4D7197-7982-1246-7810-F975B6F56544}"/>
              </a:ext>
            </a:extLst>
          </p:cNvPr>
          <p:cNvCxnSpPr>
            <a:cxnSpLocks/>
          </p:cNvCxnSpPr>
          <p:nvPr/>
        </p:nvCxnSpPr>
        <p:spPr>
          <a:xfrm>
            <a:off x="8147049" y="2910758"/>
            <a:ext cx="3416060" cy="0"/>
          </a:xfrm>
          <a:prstGeom prst="line">
            <a:avLst/>
          </a:prstGeom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3AB62345-C4C4-1B23-B54F-3F91AA132299}"/>
              </a:ext>
            </a:extLst>
          </p:cNvPr>
          <p:cNvSpPr txBox="1"/>
          <p:nvPr/>
        </p:nvSpPr>
        <p:spPr>
          <a:xfrm>
            <a:off x="9258209" y="2936421"/>
            <a:ext cx="150368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highlight>
                  <a:srgbClr val="FFFF00"/>
                </a:highlight>
                <a:latin typeface="Patrick Hand" panose="00000500000000000000" pitchFamily="2" charset="0"/>
              </a:rPr>
              <a:t>S</a:t>
            </a:r>
            <a:r>
              <a:rPr lang="fr-FR" sz="2000" dirty="0">
                <a:latin typeface="Patrick Hand" panose="00000500000000000000" pitchFamily="2" charset="0"/>
              </a:rPr>
              <a:t> + </a:t>
            </a:r>
            <a:r>
              <a:rPr lang="fr-FR" sz="2000" dirty="0">
                <a:highlight>
                  <a:srgbClr val="FF0000"/>
                </a:highlight>
                <a:latin typeface="Patrick Hand" panose="00000500000000000000" pitchFamily="2" charset="0"/>
              </a:rPr>
              <a:t>V</a:t>
            </a:r>
            <a:r>
              <a:rPr lang="fr-FR" sz="2000" dirty="0">
                <a:latin typeface="Patrick Hand" panose="00000500000000000000" pitchFamily="2" charset="0"/>
              </a:rPr>
              <a:t> + quoi 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9CD3743-3DEE-22A2-2E6D-C299E7F81028}"/>
              </a:ext>
            </a:extLst>
          </p:cNvPr>
          <p:cNvSpPr txBox="1"/>
          <p:nvPr/>
        </p:nvSpPr>
        <p:spPr>
          <a:xfrm>
            <a:off x="10424155" y="2926581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D7C6F48-3141-03C0-8561-EC6519C4BE8B}"/>
              </a:ext>
            </a:extLst>
          </p:cNvPr>
          <p:cNvSpPr/>
          <p:nvPr/>
        </p:nvSpPr>
        <p:spPr>
          <a:xfrm>
            <a:off x="4216442" y="2151638"/>
            <a:ext cx="3841888" cy="925294"/>
          </a:xfrm>
          <a:custGeom>
            <a:avLst/>
            <a:gdLst>
              <a:gd name="csX0" fmla="*/ 0 w 3841888"/>
              <a:gd name="csY0" fmla="*/ 154219 h 925294"/>
              <a:gd name="csX1" fmla="*/ 154219 w 3841888"/>
              <a:gd name="csY1" fmla="*/ 0 h 925294"/>
              <a:gd name="csX2" fmla="*/ 778462 w 3841888"/>
              <a:gd name="csY2" fmla="*/ 0 h 925294"/>
              <a:gd name="csX3" fmla="*/ 1367370 w 3841888"/>
              <a:gd name="csY3" fmla="*/ 0 h 925294"/>
              <a:gd name="csX4" fmla="*/ 1991613 w 3841888"/>
              <a:gd name="csY4" fmla="*/ 0 h 925294"/>
              <a:gd name="csX5" fmla="*/ 2509852 w 3841888"/>
              <a:gd name="csY5" fmla="*/ 0 h 925294"/>
              <a:gd name="csX6" fmla="*/ 3169430 w 3841888"/>
              <a:gd name="csY6" fmla="*/ 0 h 925294"/>
              <a:gd name="csX7" fmla="*/ 3687669 w 3841888"/>
              <a:gd name="csY7" fmla="*/ 0 h 925294"/>
              <a:gd name="csX8" fmla="*/ 3841888 w 3841888"/>
              <a:gd name="csY8" fmla="*/ 154219 h 925294"/>
              <a:gd name="csX9" fmla="*/ 3841888 w 3841888"/>
              <a:gd name="csY9" fmla="*/ 444141 h 925294"/>
              <a:gd name="csX10" fmla="*/ 3841888 w 3841888"/>
              <a:gd name="csY10" fmla="*/ 771075 h 925294"/>
              <a:gd name="csX11" fmla="*/ 3687669 w 3841888"/>
              <a:gd name="csY11" fmla="*/ 925294 h 925294"/>
              <a:gd name="csX12" fmla="*/ 3063426 w 3841888"/>
              <a:gd name="csY12" fmla="*/ 925294 h 925294"/>
              <a:gd name="csX13" fmla="*/ 2545187 w 3841888"/>
              <a:gd name="csY13" fmla="*/ 925294 h 925294"/>
              <a:gd name="csX14" fmla="*/ 2062282 w 3841888"/>
              <a:gd name="csY14" fmla="*/ 925294 h 925294"/>
              <a:gd name="csX15" fmla="*/ 1508708 w 3841888"/>
              <a:gd name="csY15" fmla="*/ 925294 h 925294"/>
              <a:gd name="csX16" fmla="*/ 919800 w 3841888"/>
              <a:gd name="csY16" fmla="*/ 925294 h 925294"/>
              <a:gd name="csX17" fmla="*/ 154219 w 3841888"/>
              <a:gd name="csY17" fmla="*/ 925294 h 925294"/>
              <a:gd name="csX18" fmla="*/ 0 w 3841888"/>
              <a:gd name="csY18" fmla="*/ 771075 h 925294"/>
              <a:gd name="csX19" fmla="*/ 0 w 3841888"/>
              <a:gd name="csY19" fmla="*/ 462647 h 925294"/>
              <a:gd name="csX20" fmla="*/ 0 w 3841888"/>
              <a:gd name="csY20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841888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38626" y="-28508"/>
                  <a:pt x="591573" y="58963"/>
                  <a:pt x="778462" y="0"/>
                </a:cubicBezTo>
                <a:cubicBezTo>
                  <a:pt x="965351" y="-58963"/>
                  <a:pt x="1101775" y="34459"/>
                  <a:pt x="1367370" y="0"/>
                </a:cubicBezTo>
                <a:cubicBezTo>
                  <a:pt x="1632965" y="-34459"/>
                  <a:pt x="1701200" y="45518"/>
                  <a:pt x="1991613" y="0"/>
                </a:cubicBezTo>
                <a:cubicBezTo>
                  <a:pt x="2282026" y="-45518"/>
                  <a:pt x="2370952" y="60381"/>
                  <a:pt x="2509852" y="0"/>
                </a:cubicBezTo>
                <a:cubicBezTo>
                  <a:pt x="2648752" y="-60381"/>
                  <a:pt x="2905398" y="59353"/>
                  <a:pt x="3169430" y="0"/>
                </a:cubicBezTo>
                <a:cubicBezTo>
                  <a:pt x="3433462" y="-59353"/>
                  <a:pt x="3452363" y="19992"/>
                  <a:pt x="3687669" y="0"/>
                </a:cubicBezTo>
                <a:cubicBezTo>
                  <a:pt x="3790181" y="9854"/>
                  <a:pt x="3849558" y="46077"/>
                  <a:pt x="3841888" y="154219"/>
                </a:cubicBezTo>
                <a:cubicBezTo>
                  <a:pt x="3859512" y="250373"/>
                  <a:pt x="3833816" y="316087"/>
                  <a:pt x="3841888" y="444141"/>
                </a:cubicBezTo>
                <a:cubicBezTo>
                  <a:pt x="3849960" y="572195"/>
                  <a:pt x="3807646" y="622487"/>
                  <a:pt x="3841888" y="771075"/>
                </a:cubicBezTo>
                <a:cubicBezTo>
                  <a:pt x="3830770" y="876645"/>
                  <a:pt x="3755948" y="927160"/>
                  <a:pt x="3687669" y="925294"/>
                </a:cubicBezTo>
                <a:cubicBezTo>
                  <a:pt x="3395909" y="965227"/>
                  <a:pt x="3252142" y="869488"/>
                  <a:pt x="3063426" y="925294"/>
                </a:cubicBezTo>
                <a:cubicBezTo>
                  <a:pt x="2874710" y="981100"/>
                  <a:pt x="2719743" y="869828"/>
                  <a:pt x="2545187" y="925294"/>
                </a:cubicBezTo>
                <a:cubicBezTo>
                  <a:pt x="2370631" y="980760"/>
                  <a:pt x="2222793" y="876073"/>
                  <a:pt x="2062282" y="925294"/>
                </a:cubicBezTo>
                <a:cubicBezTo>
                  <a:pt x="1901772" y="974515"/>
                  <a:pt x="1740443" y="918977"/>
                  <a:pt x="1508708" y="925294"/>
                </a:cubicBezTo>
                <a:cubicBezTo>
                  <a:pt x="1276973" y="931611"/>
                  <a:pt x="1079672" y="877524"/>
                  <a:pt x="919800" y="925294"/>
                </a:cubicBezTo>
                <a:cubicBezTo>
                  <a:pt x="759928" y="973064"/>
                  <a:pt x="477748" y="909714"/>
                  <a:pt x="154219" y="925294"/>
                </a:cubicBezTo>
                <a:cubicBezTo>
                  <a:pt x="77114" y="922672"/>
                  <a:pt x="-8052" y="858543"/>
                  <a:pt x="0" y="771075"/>
                </a:cubicBezTo>
                <a:cubicBezTo>
                  <a:pt x="-22460" y="691874"/>
                  <a:pt x="14558" y="568733"/>
                  <a:pt x="0" y="462647"/>
                </a:cubicBezTo>
                <a:cubicBezTo>
                  <a:pt x="-14558" y="356561"/>
                  <a:pt x="31564" y="294220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E6EE23D-09FB-3CC0-63F3-F0D830B0BF52}"/>
              </a:ext>
            </a:extLst>
          </p:cNvPr>
          <p:cNvSpPr txBox="1"/>
          <p:nvPr/>
        </p:nvSpPr>
        <p:spPr>
          <a:xfrm>
            <a:off x="-2" y="4204013"/>
            <a:ext cx="4646432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Transmettaient :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1522C95-BCFF-DA45-8CC3-A5BBD90C2ADA}"/>
              </a:ext>
            </a:extLst>
          </p:cNvPr>
          <p:cNvSpPr txBox="1"/>
          <p:nvPr/>
        </p:nvSpPr>
        <p:spPr>
          <a:xfrm>
            <a:off x="-58080" y="4487245"/>
            <a:ext cx="121919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Patrick Hand" panose="00000500000000000000" pitchFamily="2" charset="0"/>
              </a:rPr>
              <a:t>                            transmettre,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groupe, imparfait,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personne du pluriel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B43D263-2CF3-9670-0098-3A1321D4A5EE}"/>
              </a:ext>
            </a:extLst>
          </p:cNvPr>
          <p:cNvSpPr txBox="1"/>
          <p:nvPr/>
        </p:nvSpPr>
        <p:spPr>
          <a:xfrm>
            <a:off x="-1" y="5667022"/>
            <a:ext cx="2220686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village :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2C93803-2E1A-1BED-B485-72B9630D1AA1}"/>
              </a:ext>
            </a:extLst>
          </p:cNvPr>
          <p:cNvSpPr txBox="1"/>
          <p:nvPr/>
        </p:nvSpPr>
        <p:spPr>
          <a:xfrm>
            <a:off x="-3" y="5664854"/>
            <a:ext cx="12191999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             nom commun, masculin, singulier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0D39BA3-BE7A-C4DF-F535-C2B551AD43A5}"/>
              </a:ext>
            </a:extLst>
          </p:cNvPr>
          <p:cNvCxnSpPr>
            <a:cxnSpLocks/>
          </p:cNvCxnSpPr>
          <p:nvPr/>
        </p:nvCxnSpPr>
        <p:spPr>
          <a:xfrm>
            <a:off x="4273345" y="2910758"/>
            <a:ext cx="372476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8E30F3F-5842-A5EF-5118-08CEB0EBAA84}"/>
              </a:ext>
            </a:extLst>
          </p:cNvPr>
          <p:cNvCxnSpPr>
            <a:cxnSpLocks/>
          </p:cNvCxnSpPr>
          <p:nvPr/>
        </p:nvCxnSpPr>
        <p:spPr>
          <a:xfrm flipV="1">
            <a:off x="4517571" y="4122912"/>
            <a:ext cx="3040697" cy="6372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CEC9EA06-E88E-E6C1-9A7F-8E30CEC037A8}"/>
              </a:ext>
            </a:extLst>
          </p:cNvPr>
          <p:cNvSpPr txBox="1"/>
          <p:nvPr/>
        </p:nvSpPr>
        <p:spPr>
          <a:xfrm>
            <a:off x="5059317" y="4028275"/>
            <a:ext cx="1373052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Comment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940BB06-D3D9-6E76-A75F-82DA435CD315}"/>
              </a:ext>
            </a:extLst>
          </p:cNvPr>
          <p:cNvSpPr txBox="1"/>
          <p:nvPr/>
        </p:nvSpPr>
        <p:spPr>
          <a:xfrm>
            <a:off x="6346371" y="4036084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CCM</a:t>
            </a:r>
          </a:p>
        </p:txBody>
      </p:sp>
    </p:spTree>
    <p:extLst>
      <p:ext uri="{BB962C8B-B14F-4D97-AF65-F5344CB8AC3E}">
        <p14:creationId xmlns:p14="http://schemas.microsoft.com/office/powerpoint/2010/main" val="428651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/>
      <p:bldP spid="16" grpId="0"/>
      <p:bldP spid="17" grpId="0"/>
      <p:bldP spid="20" grpId="0" animBg="1"/>
      <p:bldP spid="21" grpId="0"/>
      <p:bldP spid="22" grpId="0"/>
      <p:bldP spid="23" grpId="0"/>
      <p:bldP spid="24" grpId="0"/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F8BE5-23E7-152C-6E5C-869EBAA99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7733EE4-593A-18A2-5145-479DA91D55EC}"/>
              </a:ext>
            </a:extLst>
          </p:cNvPr>
          <p:cNvSpPr/>
          <p:nvPr/>
        </p:nvSpPr>
        <p:spPr>
          <a:xfrm>
            <a:off x="7645909" y="2716913"/>
            <a:ext cx="2704242" cy="925294"/>
          </a:xfrm>
          <a:custGeom>
            <a:avLst/>
            <a:gdLst>
              <a:gd name="csX0" fmla="*/ 0 w 2704242"/>
              <a:gd name="csY0" fmla="*/ 154219 h 925294"/>
              <a:gd name="csX1" fmla="*/ 154219 w 2704242"/>
              <a:gd name="csY1" fmla="*/ 0 h 925294"/>
              <a:gd name="csX2" fmla="*/ 777128 w 2704242"/>
              <a:gd name="csY2" fmla="*/ 0 h 925294"/>
              <a:gd name="csX3" fmla="*/ 1376079 w 2704242"/>
              <a:gd name="csY3" fmla="*/ 0 h 925294"/>
              <a:gd name="csX4" fmla="*/ 1998988 w 2704242"/>
              <a:gd name="csY4" fmla="*/ 0 h 925294"/>
              <a:gd name="csX5" fmla="*/ 2550023 w 2704242"/>
              <a:gd name="csY5" fmla="*/ 0 h 925294"/>
              <a:gd name="csX6" fmla="*/ 2704242 w 2704242"/>
              <a:gd name="csY6" fmla="*/ 154219 h 925294"/>
              <a:gd name="csX7" fmla="*/ 2704242 w 2704242"/>
              <a:gd name="csY7" fmla="*/ 462647 h 925294"/>
              <a:gd name="csX8" fmla="*/ 2704242 w 2704242"/>
              <a:gd name="csY8" fmla="*/ 771075 h 925294"/>
              <a:gd name="csX9" fmla="*/ 2550023 w 2704242"/>
              <a:gd name="csY9" fmla="*/ 925294 h 925294"/>
              <a:gd name="csX10" fmla="*/ 1951072 w 2704242"/>
              <a:gd name="csY10" fmla="*/ 925294 h 925294"/>
              <a:gd name="csX11" fmla="*/ 1328163 w 2704242"/>
              <a:gd name="csY11" fmla="*/ 925294 h 925294"/>
              <a:gd name="csX12" fmla="*/ 753170 w 2704242"/>
              <a:gd name="csY12" fmla="*/ 925294 h 925294"/>
              <a:gd name="csX13" fmla="*/ 154219 w 2704242"/>
              <a:gd name="csY13" fmla="*/ 925294 h 925294"/>
              <a:gd name="csX14" fmla="*/ 0 w 2704242"/>
              <a:gd name="csY14" fmla="*/ 771075 h 925294"/>
              <a:gd name="csX15" fmla="*/ 0 w 2704242"/>
              <a:gd name="csY15" fmla="*/ 474984 h 925294"/>
              <a:gd name="csX16" fmla="*/ 0 w 2704242"/>
              <a:gd name="csY16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04242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56114" y="-13380"/>
                  <a:pt x="545514" y="11353"/>
                  <a:pt x="777128" y="0"/>
                </a:cubicBezTo>
                <a:cubicBezTo>
                  <a:pt x="1008742" y="-11353"/>
                  <a:pt x="1155123" y="64820"/>
                  <a:pt x="1376079" y="0"/>
                </a:cubicBezTo>
                <a:cubicBezTo>
                  <a:pt x="1597035" y="-64820"/>
                  <a:pt x="1809548" y="10397"/>
                  <a:pt x="1998988" y="0"/>
                </a:cubicBezTo>
                <a:cubicBezTo>
                  <a:pt x="2188428" y="-10397"/>
                  <a:pt x="2410418" y="27066"/>
                  <a:pt x="2550023" y="0"/>
                </a:cubicBezTo>
                <a:cubicBezTo>
                  <a:pt x="2636090" y="-21453"/>
                  <a:pt x="2698368" y="55585"/>
                  <a:pt x="2704242" y="154219"/>
                </a:cubicBezTo>
                <a:cubicBezTo>
                  <a:pt x="2706814" y="231178"/>
                  <a:pt x="2701673" y="397949"/>
                  <a:pt x="2704242" y="462647"/>
                </a:cubicBezTo>
                <a:cubicBezTo>
                  <a:pt x="2706811" y="527345"/>
                  <a:pt x="2694216" y="667303"/>
                  <a:pt x="2704242" y="771075"/>
                </a:cubicBezTo>
                <a:cubicBezTo>
                  <a:pt x="2695766" y="858946"/>
                  <a:pt x="2646222" y="916574"/>
                  <a:pt x="2550023" y="925294"/>
                </a:cubicBezTo>
                <a:cubicBezTo>
                  <a:pt x="2267723" y="925441"/>
                  <a:pt x="2191589" y="868975"/>
                  <a:pt x="1951072" y="925294"/>
                </a:cubicBezTo>
                <a:cubicBezTo>
                  <a:pt x="1710555" y="981613"/>
                  <a:pt x="1473078" y="884281"/>
                  <a:pt x="1328163" y="925294"/>
                </a:cubicBezTo>
                <a:cubicBezTo>
                  <a:pt x="1183248" y="966307"/>
                  <a:pt x="927576" y="914197"/>
                  <a:pt x="753170" y="925294"/>
                </a:cubicBezTo>
                <a:cubicBezTo>
                  <a:pt x="578764" y="936391"/>
                  <a:pt x="311369" y="919813"/>
                  <a:pt x="154219" y="925294"/>
                </a:cubicBezTo>
                <a:cubicBezTo>
                  <a:pt x="67637" y="926558"/>
                  <a:pt x="7480" y="851096"/>
                  <a:pt x="0" y="771075"/>
                </a:cubicBezTo>
                <a:cubicBezTo>
                  <a:pt x="-13009" y="639225"/>
                  <a:pt x="30034" y="585296"/>
                  <a:pt x="0" y="474984"/>
                </a:cubicBezTo>
                <a:cubicBezTo>
                  <a:pt x="-30034" y="364672"/>
                  <a:pt x="724" y="253945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231EDB-D727-799C-A9BC-EC0ABA98A23D}"/>
              </a:ext>
            </a:extLst>
          </p:cNvPr>
          <p:cNvSpPr/>
          <p:nvPr/>
        </p:nvSpPr>
        <p:spPr>
          <a:xfrm>
            <a:off x="0" y="0"/>
            <a:ext cx="12192000" cy="1117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latin typeface="Patrick Hand" panose="00000500000000000000" pitchFamily="2" charset="0"/>
              </a:rPr>
              <a:t>Mardi</a:t>
            </a:r>
            <a:endParaRPr lang="fr-FR" dirty="0">
              <a:latin typeface="Patrick Hand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BFB9C6E-DC0E-9E29-F871-5E3B575B3583}"/>
              </a:ext>
            </a:extLst>
          </p:cNvPr>
          <p:cNvSpPr txBox="1"/>
          <p:nvPr/>
        </p:nvSpPr>
        <p:spPr>
          <a:xfrm>
            <a:off x="-6350" y="1094099"/>
            <a:ext cx="12192000" cy="2465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En juin mille-neuf-cent-quarante-quatre,</a:t>
            </a:r>
          </a:p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les Alliés débarquent en Normandie.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4456994-9B5D-A625-DB6A-411146995FD0}"/>
              </a:ext>
            </a:extLst>
          </p:cNvPr>
          <p:cNvCxnSpPr>
            <a:cxnSpLocks/>
          </p:cNvCxnSpPr>
          <p:nvPr/>
        </p:nvCxnSpPr>
        <p:spPr>
          <a:xfrm>
            <a:off x="1549375" y="3403954"/>
            <a:ext cx="2358931" cy="2373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A2C5A2D-A889-D1F1-1879-EB16827679E5}"/>
              </a:ext>
            </a:extLst>
          </p:cNvPr>
          <p:cNvCxnSpPr>
            <a:cxnSpLocks/>
          </p:cNvCxnSpPr>
          <p:nvPr/>
        </p:nvCxnSpPr>
        <p:spPr>
          <a:xfrm>
            <a:off x="933141" y="2155625"/>
            <a:ext cx="10178555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B65B121-03F0-8B88-64F2-4A8018364AD4}"/>
              </a:ext>
            </a:extLst>
          </p:cNvPr>
          <p:cNvCxnSpPr>
            <a:cxnSpLocks/>
          </p:cNvCxnSpPr>
          <p:nvPr/>
        </p:nvCxnSpPr>
        <p:spPr>
          <a:xfrm>
            <a:off x="4039565" y="3403954"/>
            <a:ext cx="283626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E55B3020-7385-58B5-82F1-8F259FB28DEA}"/>
              </a:ext>
            </a:extLst>
          </p:cNvPr>
          <p:cNvSpPr txBox="1"/>
          <p:nvPr/>
        </p:nvSpPr>
        <p:spPr>
          <a:xfrm>
            <a:off x="4300582" y="2032742"/>
            <a:ext cx="1457598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Quand 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4FBE81-4D84-2FB2-58A8-BD8C252E9B8F}"/>
              </a:ext>
            </a:extLst>
          </p:cNvPr>
          <p:cNvSpPr txBox="1"/>
          <p:nvPr/>
        </p:nvSpPr>
        <p:spPr>
          <a:xfrm>
            <a:off x="8582573" y="3422523"/>
            <a:ext cx="107617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CCL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5C21440-4BAD-BD27-7D0F-8F1A9EBAD2E2}"/>
              </a:ext>
            </a:extLst>
          </p:cNvPr>
          <p:cNvSpPr/>
          <p:nvPr/>
        </p:nvSpPr>
        <p:spPr>
          <a:xfrm>
            <a:off x="4010599" y="2674520"/>
            <a:ext cx="2865233" cy="925294"/>
          </a:xfrm>
          <a:custGeom>
            <a:avLst/>
            <a:gdLst>
              <a:gd name="csX0" fmla="*/ 0 w 2865233"/>
              <a:gd name="csY0" fmla="*/ 154219 h 925294"/>
              <a:gd name="csX1" fmla="*/ 154219 w 2865233"/>
              <a:gd name="csY1" fmla="*/ 0 h 925294"/>
              <a:gd name="csX2" fmla="*/ 691146 w 2865233"/>
              <a:gd name="csY2" fmla="*/ 0 h 925294"/>
              <a:gd name="csX3" fmla="*/ 1202505 w 2865233"/>
              <a:gd name="csY3" fmla="*/ 0 h 925294"/>
              <a:gd name="csX4" fmla="*/ 1739432 w 2865233"/>
              <a:gd name="csY4" fmla="*/ 0 h 925294"/>
              <a:gd name="csX5" fmla="*/ 2199655 w 2865233"/>
              <a:gd name="csY5" fmla="*/ 0 h 925294"/>
              <a:gd name="csX6" fmla="*/ 2711014 w 2865233"/>
              <a:gd name="csY6" fmla="*/ 0 h 925294"/>
              <a:gd name="csX7" fmla="*/ 2865233 w 2865233"/>
              <a:gd name="csY7" fmla="*/ 154219 h 925294"/>
              <a:gd name="csX8" fmla="*/ 2865233 w 2865233"/>
              <a:gd name="csY8" fmla="*/ 450310 h 925294"/>
              <a:gd name="csX9" fmla="*/ 2865233 w 2865233"/>
              <a:gd name="csY9" fmla="*/ 771075 h 925294"/>
              <a:gd name="csX10" fmla="*/ 2711014 w 2865233"/>
              <a:gd name="csY10" fmla="*/ 925294 h 925294"/>
              <a:gd name="csX11" fmla="*/ 2276359 w 2865233"/>
              <a:gd name="csY11" fmla="*/ 925294 h 925294"/>
              <a:gd name="csX12" fmla="*/ 1790568 w 2865233"/>
              <a:gd name="csY12" fmla="*/ 925294 h 925294"/>
              <a:gd name="csX13" fmla="*/ 1330345 w 2865233"/>
              <a:gd name="csY13" fmla="*/ 925294 h 925294"/>
              <a:gd name="csX14" fmla="*/ 895690 w 2865233"/>
              <a:gd name="csY14" fmla="*/ 925294 h 925294"/>
              <a:gd name="csX15" fmla="*/ 154219 w 2865233"/>
              <a:gd name="csY15" fmla="*/ 925294 h 925294"/>
              <a:gd name="csX16" fmla="*/ 0 w 2865233"/>
              <a:gd name="csY16" fmla="*/ 771075 h 925294"/>
              <a:gd name="csX17" fmla="*/ 0 w 2865233"/>
              <a:gd name="csY17" fmla="*/ 468816 h 925294"/>
              <a:gd name="csX18" fmla="*/ 0 w 2865233"/>
              <a:gd name="csY18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865233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43108" y="-60081"/>
                  <a:pt x="467815" y="22300"/>
                  <a:pt x="691146" y="0"/>
                </a:cubicBezTo>
                <a:cubicBezTo>
                  <a:pt x="914477" y="-22300"/>
                  <a:pt x="958582" y="39290"/>
                  <a:pt x="1202505" y="0"/>
                </a:cubicBezTo>
                <a:cubicBezTo>
                  <a:pt x="1446428" y="-39290"/>
                  <a:pt x="1480693" y="2700"/>
                  <a:pt x="1739432" y="0"/>
                </a:cubicBezTo>
                <a:cubicBezTo>
                  <a:pt x="1998171" y="-2700"/>
                  <a:pt x="2006355" y="19129"/>
                  <a:pt x="2199655" y="0"/>
                </a:cubicBezTo>
                <a:cubicBezTo>
                  <a:pt x="2392955" y="-19129"/>
                  <a:pt x="2521596" y="19795"/>
                  <a:pt x="2711014" y="0"/>
                </a:cubicBezTo>
                <a:cubicBezTo>
                  <a:pt x="2792463" y="-1959"/>
                  <a:pt x="2859979" y="71496"/>
                  <a:pt x="2865233" y="154219"/>
                </a:cubicBezTo>
                <a:cubicBezTo>
                  <a:pt x="2867869" y="221131"/>
                  <a:pt x="2849559" y="380370"/>
                  <a:pt x="2865233" y="450310"/>
                </a:cubicBezTo>
                <a:cubicBezTo>
                  <a:pt x="2880907" y="520250"/>
                  <a:pt x="2844537" y="636551"/>
                  <a:pt x="2865233" y="771075"/>
                </a:cubicBezTo>
                <a:cubicBezTo>
                  <a:pt x="2879668" y="849509"/>
                  <a:pt x="2791722" y="942404"/>
                  <a:pt x="2711014" y="925294"/>
                </a:cubicBezTo>
                <a:cubicBezTo>
                  <a:pt x="2502656" y="973979"/>
                  <a:pt x="2389045" y="900921"/>
                  <a:pt x="2276359" y="925294"/>
                </a:cubicBezTo>
                <a:cubicBezTo>
                  <a:pt x="2163673" y="949667"/>
                  <a:pt x="1978465" y="876476"/>
                  <a:pt x="1790568" y="925294"/>
                </a:cubicBezTo>
                <a:cubicBezTo>
                  <a:pt x="1602671" y="974112"/>
                  <a:pt x="1539959" y="896432"/>
                  <a:pt x="1330345" y="925294"/>
                </a:cubicBezTo>
                <a:cubicBezTo>
                  <a:pt x="1120731" y="954156"/>
                  <a:pt x="1087856" y="900828"/>
                  <a:pt x="895690" y="925294"/>
                </a:cubicBezTo>
                <a:cubicBezTo>
                  <a:pt x="703525" y="949760"/>
                  <a:pt x="314798" y="869602"/>
                  <a:pt x="154219" y="925294"/>
                </a:cubicBezTo>
                <a:cubicBezTo>
                  <a:pt x="82332" y="921992"/>
                  <a:pt x="5884" y="839656"/>
                  <a:pt x="0" y="771075"/>
                </a:cubicBezTo>
                <a:cubicBezTo>
                  <a:pt x="-19771" y="682528"/>
                  <a:pt x="8618" y="569142"/>
                  <a:pt x="0" y="468816"/>
                </a:cubicBezTo>
                <a:cubicBezTo>
                  <a:pt x="-8618" y="368490"/>
                  <a:pt x="32996" y="300466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B04825D-571D-92C6-3EE4-981935B08081}"/>
              </a:ext>
            </a:extLst>
          </p:cNvPr>
          <p:cNvSpPr txBox="1"/>
          <p:nvPr/>
        </p:nvSpPr>
        <p:spPr>
          <a:xfrm>
            <a:off x="0" y="3703853"/>
            <a:ext cx="377952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débarquent :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9DFA26A-9E21-4E78-1677-890CE7516B37}"/>
              </a:ext>
            </a:extLst>
          </p:cNvPr>
          <p:cNvSpPr txBox="1"/>
          <p:nvPr/>
        </p:nvSpPr>
        <p:spPr>
          <a:xfrm>
            <a:off x="0" y="3991100"/>
            <a:ext cx="124623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Patrick Hand" panose="00000500000000000000" pitchFamily="2" charset="0"/>
              </a:rPr>
              <a:t>                     débarquer, 1</a:t>
            </a:r>
            <a:r>
              <a:rPr lang="fr-FR" sz="5400" baseline="30000" dirty="0">
                <a:latin typeface="Patrick Hand" panose="00000500000000000000" pitchFamily="2" charset="0"/>
              </a:rPr>
              <a:t>er</a:t>
            </a:r>
            <a:r>
              <a:rPr lang="fr-FR" sz="5400" dirty="0">
                <a:latin typeface="Patrick Hand" panose="00000500000000000000" pitchFamily="2" charset="0"/>
              </a:rPr>
              <a:t> groupe, présent,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personne du pluriel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4E5F349-DCC8-D361-FB2C-8D2B716DA209}"/>
              </a:ext>
            </a:extLst>
          </p:cNvPr>
          <p:cNvSpPr txBox="1"/>
          <p:nvPr/>
        </p:nvSpPr>
        <p:spPr>
          <a:xfrm>
            <a:off x="-1" y="5460847"/>
            <a:ext cx="3646025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Normandie :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F3E0F20-5DE0-5240-7803-CD1BF66E7134}"/>
              </a:ext>
            </a:extLst>
          </p:cNvPr>
          <p:cNvSpPr txBox="1"/>
          <p:nvPr/>
        </p:nvSpPr>
        <p:spPr>
          <a:xfrm>
            <a:off x="2071867" y="5489993"/>
            <a:ext cx="10120131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       nom propre, féminin, singulier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8835876-3E43-9213-9911-71ED2D2A2AFE}"/>
              </a:ext>
            </a:extLst>
          </p:cNvPr>
          <p:cNvCxnSpPr>
            <a:cxnSpLocks/>
          </p:cNvCxnSpPr>
          <p:nvPr/>
        </p:nvCxnSpPr>
        <p:spPr>
          <a:xfrm>
            <a:off x="7007091" y="3403954"/>
            <a:ext cx="334306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4EF9BC66-5185-1E7F-54F3-01D116B21297}"/>
              </a:ext>
            </a:extLst>
          </p:cNvPr>
          <p:cNvSpPr txBox="1"/>
          <p:nvPr/>
        </p:nvSpPr>
        <p:spPr>
          <a:xfrm>
            <a:off x="7488827" y="3433101"/>
            <a:ext cx="1457598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D69BF1E-A285-2B33-54E0-20712E0C4F4C}"/>
              </a:ext>
            </a:extLst>
          </p:cNvPr>
          <p:cNvSpPr txBox="1"/>
          <p:nvPr/>
        </p:nvSpPr>
        <p:spPr>
          <a:xfrm>
            <a:off x="5244555" y="2061888"/>
            <a:ext cx="107617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CCT</a:t>
            </a:r>
          </a:p>
        </p:txBody>
      </p:sp>
    </p:spTree>
    <p:extLst>
      <p:ext uri="{BB962C8B-B14F-4D97-AF65-F5344CB8AC3E}">
        <p14:creationId xmlns:p14="http://schemas.microsoft.com/office/powerpoint/2010/main" val="223261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/>
      <p:bldP spid="14" grpId="0"/>
      <p:bldP spid="15" grpId="0"/>
      <p:bldP spid="20" grpId="0" animBg="1"/>
      <p:bldP spid="21" grpId="0"/>
      <p:bldP spid="22" grpId="0"/>
      <p:bldP spid="23" grpId="0"/>
      <p:bldP spid="24" grpId="0"/>
      <p:bldP spid="13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D67AE-CC4C-1015-3319-DFF35C1C8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164E5E9-9B82-3BCA-F6D7-8891D7B926DF}"/>
              </a:ext>
            </a:extLst>
          </p:cNvPr>
          <p:cNvSpPr/>
          <p:nvPr/>
        </p:nvSpPr>
        <p:spPr>
          <a:xfrm>
            <a:off x="7488820" y="1247773"/>
            <a:ext cx="586868" cy="925294"/>
          </a:xfrm>
          <a:custGeom>
            <a:avLst/>
            <a:gdLst>
              <a:gd name="csX0" fmla="*/ 0 w 586868"/>
              <a:gd name="csY0" fmla="*/ 97813 h 925294"/>
              <a:gd name="csX1" fmla="*/ 97813 w 586868"/>
              <a:gd name="csY1" fmla="*/ 0 h 925294"/>
              <a:gd name="csX2" fmla="*/ 489055 w 586868"/>
              <a:gd name="csY2" fmla="*/ 0 h 925294"/>
              <a:gd name="csX3" fmla="*/ 586868 w 586868"/>
              <a:gd name="csY3" fmla="*/ 97813 h 925294"/>
              <a:gd name="csX4" fmla="*/ 586868 w 586868"/>
              <a:gd name="csY4" fmla="*/ 469944 h 925294"/>
              <a:gd name="csX5" fmla="*/ 586868 w 586868"/>
              <a:gd name="csY5" fmla="*/ 827481 h 925294"/>
              <a:gd name="csX6" fmla="*/ 489055 w 586868"/>
              <a:gd name="csY6" fmla="*/ 925294 h 925294"/>
              <a:gd name="csX7" fmla="*/ 97813 w 586868"/>
              <a:gd name="csY7" fmla="*/ 925294 h 925294"/>
              <a:gd name="csX8" fmla="*/ 0 w 586868"/>
              <a:gd name="csY8" fmla="*/ 827481 h 925294"/>
              <a:gd name="csX9" fmla="*/ 0 w 586868"/>
              <a:gd name="csY9" fmla="*/ 462647 h 925294"/>
              <a:gd name="csX10" fmla="*/ 0 w 586868"/>
              <a:gd name="csY10" fmla="*/ 97813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86868" h="925294" extrusionOk="0">
                <a:moveTo>
                  <a:pt x="0" y="97813"/>
                </a:moveTo>
                <a:cubicBezTo>
                  <a:pt x="1618" y="35708"/>
                  <a:pt x="42951" y="886"/>
                  <a:pt x="97813" y="0"/>
                </a:cubicBezTo>
                <a:cubicBezTo>
                  <a:pt x="184658" y="-37465"/>
                  <a:pt x="326580" y="23308"/>
                  <a:pt x="489055" y="0"/>
                </a:cubicBezTo>
                <a:cubicBezTo>
                  <a:pt x="537821" y="5457"/>
                  <a:pt x="590470" y="36064"/>
                  <a:pt x="586868" y="97813"/>
                </a:cubicBezTo>
                <a:cubicBezTo>
                  <a:pt x="626633" y="283273"/>
                  <a:pt x="556802" y="323405"/>
                  <a:pt x="586868" y="469944"/>
                </a:cubicBezTo>
                <a:cubicBezTo>
                  <a:pt x="616934" y="616483"/>
                  <a:pt x="567906" y="734313"/>
                  <a:pt x="586868" y="827481"/>
                </a:cubicBezTo>
                <a:cubicBezTo>
                  <a:pt x="578833" y="877276"/>
                  <a:pt x="541827" y="925877"/>
                  <a:pt x="489055" y="925294"/>
                </a:cubicBezTo>
                <a:cubicBezTo>
                  <a:pt x="379209" y="956865"/>
                  <a:pt x="200590" y="901109"/>
                  <a:pt x="97813" y="925294"/>
                </a:cubicBezTo>
                <a:cubicBezTo>
                  <a:pt x="35720" y="927864"/>
                  <a:pt x="7199" y="875808"/>
                  <a:pt x="0" y="827481"/>
                </a:cubicBezTo>
                <a:cubicBezTo>
                  <a:pt x="-10034" y="697523"/>
                  <a:pt x="42148" y="616022"/>
                  <a:pt x="0" y="462647"/>
                </a:cubicBezTo>
                <a:cubicBezTo>
                  <a:pt x="-42148" y="309272"/>
                  <a:pt x="19801" y="261881"/>
                  <a:pt x="0" y="97813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721560-8EC8-B7F7-C80A-E202A5C8DD08}"/>
              </a:ext>
            </a:extLst>
          </p:cNvPr>
          <p:cNvSpPr/>
          <p:nvPr/>
        </p:nvSpPr>
        <p:spPr>
          <a:xfrm>
            <a:off x="0" y="0"/>
            <a:ext cx="12192000" cy="1117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latin typeface="Patrick Hand" panose="00000500000000000000" pitchFamily="2" charset="0"/>
              </a:rPr>
              <a:t>Jeudi</a:t>
            </a:r>
            <a:endParaRPr lang="fr-FR" dirty="0">
              <a:latin typeface="Patrick Hand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996EA5-01D0-41E5-5DC9-576030CAE4F1}"/>
              </a:ext>
            </a:extLst>
          </p:cNvPr>
          <p:cNvSpPr txBox="1"/>
          <p:nvPr/>
        </p:nvSpPr>
        <p:spPr>
          <a:xfrm>
            <a:off x="0" y="843280"/>
            <a:ext cx="12192000" cy="2465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Les habitants célèbrent la Libération joyeusement.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EB8EC19-3F6E-7021-17B9-52E04C6E173B}"/>
              </a:ext>
            </a:extLst>
          </p:cNvPr>
          <p:cNvCxnSpPr>
            <a:cxnSpLocks/>
          </p:cNvCxnSpPr>
          <p:nvPr/>
        </p:nvCxnSpPr>
        <p:spPr>
          <a:xfrm>
            <a:off x="1617976" y="1918709"/>
            <a:ext cx="3173943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A887DB6-9EF8-8B4D-E050-CDD04842ABB6}"/>
              </a:ext>
            </a:extLst>
          </p:cNvPr>
          <p:cNvCxnSpPr>
            <a:cxnSpLocks/>
          </p:cNvCxnSpPr>
          <p:nvPr/>
        </p:nvCxnSpPr>
        <p:spPr>
          <a:xfrm>
            <a:off x="4504481" y="3155620"/>
            <a:ext cx="3076937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A2F6223-1D49-9279-A5F2-A953BDE30C7C}"/>
              </a:ext>
            </a:extLst>
          </p:cNvPr>
          <p:cNvCxnSpPr>
            <a:cxnSpLocks/>
          </p:cNvCxnSpPr>
          <p:nvPr/>
        </p:nvCxnSpPr>
        <p:spPr>
          <a:xfrm>
            <a:off x="7581418" y="1895894"/>
            <a:ext cx="2992606" cy="0"/>
          </a:xfrm>
          <a:prstGeom prst="line">
            <a:avLst/>
          </a:prstGeom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7525D6C-866C-C483-77D3-4FDDF644E91C}"/>
              </a:ext>
            </a:extLst>
          </p:cNvPr>
          <p:cNvCxnSpPr>
            <a:cxnSpLocks/>
          </p:cNvCxnSpPr>
          <p:nvPr/>
        </p:nvCxnSpPr>
        <p:spPr>
          <a:xfrm>
            <a:off x="5014700" y="1884439"/>
            <a:ext cx="237014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CC1DECD-A28C-2A0B-D233-D688DA4623FB}"/>
              </a:ext>
            </a:extLst>
          </p:cNvPr>
          <p:cNvSpPr txBox="1"/>
          <p:nvPr/>
        </p:nvSpPr>
        <p:spPr>
          <a:xfrm>
            <a:off x="4025635" y="3054460"/>
            <a:ext cx="2745644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Comment 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60BB9B8-E21A-2AC6-15CA-D1E9F6DBE012}"/>
              </a:ext>
            </a:extLst>
          </p:cNvPr>
          <p:cNvSpPr txBox="1"/>
          <p:nvPr/>
        </p:nvSpPr>
        <p:spPr>
          <a:xfrm>
            <a:off x="5821679" y="3044542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CCM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299B28-3A20-51F2-8D94-B25EAF6EBE8C}"/>
              </a:ext>
            </a:extLst>
          </p:cNvPr>
          <p:cNvSpPr txBox="1"/>
          <p:nvPr/>
        </p:nvSpPr>
        <p:spPr>
          <a:xfrm>
            <a:off x="8021256" y="1842289"/>
            <a:ext cx="1812756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highlight>
                  <a:srgbClr val="FFFF00"/>
                </a:highlight>
                <a:latin typeface="Patrick Hand" panose="00000500000000000000" pitchFamily="2" charset="0"/>
              </a:rPr>
              <a:t>S</a:t>
            </a:r>
            <a:r>
              <a:rPr lang="fr-FR" sz="2000" dirty="0">
                <a:latin typeface="Patrick Hand" panose="00000500000000000000" pitchFamily="2" charset="0"/>
              </a:rPr>
              <a:t> + </a:t>
            </a:r>
            <a:r>
              <a:rPr lang="fr-FR" sz="2000" dirty="0">
                <a:highlight>
                  <a:srgbClr val="FF0000"/>
                </a:highlight>
                <a:latin typeface="Patrick Hand" panose="00000500000000000000" pitchFamily="2" charset="0"/>
              </a:rPr>
              <a:t>V</a:t>
            </a:r>
            <a:r>
              <a:rPr lang="fr-FR" sz="2000" dirty="0">
                <a:latin typeface="Patrick Hand" panose="00000500000000000000" pitchFamily="2" charset="0"/>
              </a:rPr>
              <a:t> + quoi 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B2117E-C754-E948-4DEE-76742F2993B5}"/>
              </a:ext>
            </a:extLst>
          </p:cNvPr>
          <p:cNvSpPr txBox="1"/>
          <p:nvPr/>
        </p:nvSpPr>
        <p:spPr>
          <a:xfrm>
            <a:off x="9240920" y="1848925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30EC8EF-1238-790A-7DD4-CBE1BE91C221}"/>
              </a:ext>
            </a:extLst>
          </p:cNvPr>
          <p:cNvSpPr/>
          <p:nvPr/>
        </p:nvSpPr>
        <p:spPr>
          <a:xfrm>
            <a:off x="5014700" y="1237855"/>
            <a:ext cx="2427821" cy="925294"/>
          </a:xfrm>
          <a:custGeom>
            <a:avLst/>
            <a:gdLst>
              <a:gd name="csX0" fmla="*/ 0 w 2427821"/>
              <a:gd name="csY0" fmla="*/ 154219 h 925294"/>
              <a:gd name="csX1" fmla="*/ 154219 w 2427821"/>
              <a:gd name="csY1" fmla="*/ 0 h 925294"/>
              <a:gd name="csX2" fmla="*/ 705259 w 2427821"/>
              <a:gd name="csY2" fmla="*/ 0 h 925294"/>
              <a:gd name="csX3" fmla="*/ 1235104 w 2427821"/>
              <a:gd name="csY3" fmla="*/ 0 h 925294"/>
              <a:gd name="csX4" fmla="*/ 1786144 w 2427821"/>
              <a:gd name="csY4" fmla="*/ 0 h 925294"/>
              <a:gd name="csX5" fmla="*/ 2273602 w 2427821"/>
              <a:gd name="csY5" fmla="*/ 0 h 925294"/>
              <a:gd name="csX6" fmla="*/ 2427821 w 2427821"/>
              <a:gd name="csY6" fmla="*/ 154219 h 925294"/>
              <a:gd name="csX7" fmla="*/ 2427821 w 2427821"/>
              <a:gd name="csY7" fmla="*/ 462647 h 925294"/>
              <a:gd name="csX8" fmla="*/ 2427821 w 2427821"/>
              <a:gd name="csY8" fmla="*/ 771075 h 925294"/>
              <a:gd name="csX9" fmla="*/ 2273602 w 2427821"/>
              <a:gd name="csY9" fmla="*/ 925294 h 925294"/>
              <a:gd name="csX10" fmla="*/ 1743756 w 2427821"/>
              <a:gd name="csY10" fmla="*/ 925294 h 925294"/>
              <a:gd name="csX11" fmla="*/ 1192717 w 2427821"/>
              <a:gd name="csY11" fmla="*/ 925294 h 925294"/>
              <a:gd name="csX12" fmla="*/ 684065 w 2427821"/>
              <a:gd name="csY12" fmla="*/ 925294 h 925294"/>
              <a:gd name="csX13" fmla="*/ 154219 w 2427821"/>
              <a:gd name="csY13" fmla="*/ 925294 h 925294"/>
              <a:gd name="csX14" fmla="*/ 0 w 2427821"/>
              <a:gd name="csY14" fmla="*/ 771075 h 925294"/>
              <a:gd name="csX15" fmla="*/ 0 w 2427821"/>
              <a:gd name="csY15" fmla="*/ 474984 h 925294"/>
              <a:gd name="csX16" fmla="*/ 0 w 2427821"/>
              <a:gd name="csY16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427821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93199" y="-63112"/>
                  <a:pt x="546548" y="64323"/>
                  <a:pt x="705259" y="0"/>
                </a:cubicBezTo>
                <a:cubicBezTo>
                  <a:pt x="863970" y="-64323"/>
                  <a:pt x="1030465" y="43495"/>
                  <a:pt x="1235104" y="0"/>
                </a:cubicBezTo>
                <a:cubicBezTo>
                  <a:pt x="1439744" y="-43495"/>
                  <a:pt x="1649574" y="34983"/>
                  <a:pt x="1786144" y="0"/>
                </a:cubicBezTo>
                <a:cubicBezTo>
                  <a:pt x="1922714" y="-34983"/>
                  <a:pt x="2056487" y="12596"/>
                  <a:pt x="2273602" y="0"/>
                </a:cubicBezTo>
                <a:cubicBezTo>
                  <a:pt x="2359669" y="-21453"/>
                  <a:pt x="2421947" y="55585"/>
                  <a:pt x="2427821" y="154219"/>
                </a:cubicBezTo>
                <a:cubicBezTo>
                  <a:pt x="2430393" y="231178"/>
                  <a:pt x="2425252" y="397949"/>
                  <a:pt x="2427821" y="462647"/>
                </a:cubicBezTo>
                <a:cubicBezTo>
                  <a:pt x="2430390" y="527345"/>
                  <a:pt x="2417795" y="667303"/>
                  <a:pt x="2427821" y="771075"/>
                </a:cubicBezTo>
                <a:cubicBezTo>
                  <a:pt x="2419345" y="858946"/>
                  <a:pt x="2369801" y="916574"/>
                  <a:pt x="2273602" y="925294"/>
                </a:cubicBezTo>
                <a:cubicBezTo>
                  <a:pt x="2150156" y="983204"/>
                  <a:pt x="1953328" y="885760"/>
                  <a:pt x="1743756" y="925294"/>
                </a:cubicBezTo>
                <a:cubicBezTo>
                  <a:pt x="1534184" y="964828"/>
                  <a:pt x="1440229" y="921184"/>
                  <a:pt x="1192717" y="925294"/>
                </a:cubicBezTo>
                <a:cubicBezTo>
                  <a:pt x="945205" y="929404"/>
                  <a:pt x="820494" y="916537"/>
                  <a:pt x="684065" y="925294"/>
                </a:cubicBezTo>
                <a:cubicBezTo>
                  <a:pt x="547636" y="934051"/>
                  <a:pt x="317235" y="908000"/>
                  <a:pt x="154219" y="925294"/>
                </a:cubicBezTo>
                <a:cubicBezTo>
                  <a:pt x="67637" y="926558"/>
                  <a:pt x="7480" y="851096"/>
                  <a:pt x="0" y="771075"/>
                </a:cubicBezTo>
                <a:cubicBezTo>
                  <a:pt x="-13009" y="639225"/>
                  <a:pt x="30034" y="585296"/>
                  <a:pt x="0" y="474984"/>
                </a:cubicBezTo>
                <a:cubicBezTo>
                  <a:pt x="-30034" y="364672"/>
                  <a:pt x="724" y="253945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EEE2D6B-A946-8513-3832-2EEC40B59D44}"/>
              </a:ext>
            </a:extLst>
          </p:cNvPr>
          <p:cNvSpPr txBox="1"/>
          <p:nvPr/>
        </p:nvSpPr>
        <p:spPr>
          <a:xfrm>
            <a:off x="0" y="3841997"/>
            <a:ext cx="3505200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célèbrent :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634C71A-DB5F-E8CF-DC63-85CF1793DF80}"/>
              </a:ext>
            </a:extLst>
          </p:cNvPr>
          <p:cNvSpPr txBox="1"/>
          <p:nvPr/>
        </p:nvSpPr>
        <p:spPr>
          <a:xfrm>
            <a:off x="-2" y="4108744"/>
            <a:ext cx="123139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Patrick Hand" panose="00000500000000000000" pitchFamily="2" charset="0"/>
              </a:rPr>
              <a:t>                  </a:t>
            </a:r>
            <a:r>
              <a:rPr lang="fr-FR" sz="5400" dirty="0" err="1">
                <a:latin typeface="Patrick Hand" panose="00000500000000000000" pitchFamily="2" charset="0"/>
              </a:rPr>
              <a:t>célèbrer</a:t>
            </a:r>
            <a:r>
              <a:rPr lang="fr-FR" sz="5400" dirty="0">
                <a:latin typeface="Patrick Hand" panose="00000500000000000000" pitchFamily="2" charset="0"/>
              </a:rPr>
              <a:t>, 1</a:t>
            </a:r>
            <a:r>
              <a:rPr lang="fr-FR" sz="5400" baseline="30000" dirty="0">
                <a:latin typeface="Patrick Hand" panose="00000500000000000000" pitchFamily="2" charset="0"/>
              </a:rPr>
              <a:t>er</a:t>
            </a:r>
            <a:r>
              <a:rPr lang="fr-FR" sz="5400" dirty="0">
                <a:latin typeface="Patrick Hand" panose="00000500000000000000" pitchFamily="2" charset="0"/>
              </a:rPr>
              <a:t> groupe, présent,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personne du pluriel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8F99D8A-2EC7-F493-969E-E8B1A18E8C20}"/>
              </a:ext>
            </a:extLst>
          </p:cNvPr>
          <p:cNvSpPr txBox="1"/>
          <p:nvPr/>
        </p:nvSpPr>
        <p:spPr>
          <a:xfrm>
            <a:off x="0" y="5460847"/>
            <a:ext cx="1006998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la :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25273ED-0E08-4121-8B9C-421B0B83D473}"/>
              </a:ext>
            </a:extLst>
          </p:cNvPr>
          <p:cNvSpPr txBox="1"/>
          <p:nvPr/>
        </p:nvSpPr>
        <p:spPr>
          <a:xfrm>
            <a:off x="0" y="5480981"/>
            <a:ext cx="12669519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      article défini, féminin, singulier</a:t>
            </a:r>
          </a:p>
        </p:txBody>
      </p:sp>
    </p:spTree>
    <p:extLst>
      <p:ext uri="{BB962C8B-B14F-4D97-AF65-F5344CB8AC3E}">
        <p14:creationId xmlns:p14="http://schemas.microsoft.com/office/powerpoint/2010/main" val="215166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/>
      <p:bldP spid="14" grpId="0"/>
      <p:bldP spid="15" grpId="0"/>
      <p:bldP spid="16" grpId="0"/>
      <p:bldP spid="17" grpId="0"/>
      <p:bldP spid="20" grpId="0" animBg="1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B8B78-CBF1-C483-C5C9-D0AA6E972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9877190-33BC-F900-BA22-216A549EEEF1}"/>
              </a:ext>
            </a:extLst>
          </p:cNvPr>
          <p:cNvSpPr/>
          <p:nvPr/>
        </p:nvSpPr>
        <p:spPr>
          <a:xfrm>
            <a:off x="7259162" y="3409863"/>
            <a:ext cx="2174205" cy="925294"/>
          </a:xfrm>
          <a:custGeom>
            <a:avLst/>
            <a:gdLst>
              <a:gd name="csX0" fmla="*/ 0 w 2174205"/>
              <a:gd name="csY0" fmla="*/ 154219 h 925294"/>
              <a:gd name="csX1" fmla="*/ 154219 w 2174205"/>
              <a:gd name="csY1" fmla="*/ 0 h 925294"/>
              <a:gd name="csX2" fmla="*/ 639318 w 2174205"/>
              <a:gd name="csY2" fmla="*/ 0 h 925294"/>
              <a:gd name="csX3" fmla="*/ 1105760 w 2174205"/>
              <a:gd name="csY3" fmla="*/ 0 h 925294"/>
              <a:gd name="csX4" fmla="*/ 1590860 w 2174205"/>
              <a:gd name="csY4" fmla="*/ 0 h 925294"/>
              <a:gd name="csX5" fmla="*/ 2019986 w 2174205"/>
              <a:gd name="csY5" fmla="*/ 0 h 925294"/>
              <a:gd name="csX6" fmla="*/ 2174205 w 2174205"/>
              <a:gd name="csY6" fmla="*/ 154219 h 925294"/>
              <a:gd name="csX7" fmla="*/ 2174205 w 2174205"/>
              <a:gd name="csY7" fmla="*/ 462647 h 925294"/>
              <a:gd name="csX8" fmla="*/ 2174205 w 2174205"/>
              <a:gd name="csY8" fmla="*/ 771075 h 925294"/>
              <a:gd name="csX9" fmla="*/ 2019986 w 2174205"/>
              <a:gd name="csY9" fmla="*/ 925294 h 925294"/>
              <a:gd name="csX10" fmla="*/ 1553544 w 2174205"/>
              <a:gd name="csY10" fmla="*/ 925294 h 925294"/>
              <a:gd name="csX11" fmla="*/ 1068445 w 2174205"/>
              <a:gd name="csY11" fmla="*/ 925294 h 925294"/>
              <a:gd name="csX12" fmla="*/ 620661 w 2174205"/>
              <a:gd name="csY12" fmla="*/ 925294 h 925294"/>
              <a:gd name="csX13" fmla="*/ 154219 w 2174205"/>
              <a:gd name="csY13" fmla="*/ 925294 h 925294"/>
              <a:gd name="csX14" fmla="*/ 0 w 2174205"/>
              <a:gd name="csY14" fmla="*/ 771075 h 925294"/>
              <a:gd name="csX15" fmla="*/ 0 w 2174205"/>
              <a:gd name="csY15" fmla="*/ 474984 h 925294"/>
              <a:gd name="csX16" fmla="*/ 0 w 2174205"/>
              <a:gd name="csY16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174205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270814" y="-11060"/>
                  <a:pt x="444316" y="34316"/>
                  <a:pt x="639318" y="0"/>
                </a:cubicBezTo>
                <a:cubicBezTo>
                  <a:pt x="834320" y="-34316"/>
                  <a:pt x="1003837" y="19465"/>
                  <a:pt x="1105760" y="0"/>
                </a:cubicBezTo>
                <a:cubicBezTo>
                  <a:pt x="1207683" y="-19465"/>
                  <a:pt x="1379186" y="51363"/>
                  <a:pt x="1590860" y="0"/>
                </a:cubicBezTo>
                <a:cubicBezTo>
                  <a:pt x="1802534" y="-51363"/>
                  <a:pt x="1816527" y="30494"/>
                  <a:pt x="2019986" y="0"/>
                </a:cubicBezTo>
                <a:cubicBezTo>
                  <a:pt x="2106053" y="-21453"/>
                  <a:pt x="2168331" y="55585"/>
                  <a:pt x="2174205" y="154219"/>
                </a:cubicBezTo>
                <a:cubicBezTo>
                  <a:pt x="2176777" y="231178"/>
                  <a:pt x="2171636" y="397949"/>
                  <a:pt x="2174205" y="462647"/>
                </a:cubicBezTo>
                <a:cubicBezTo>
                  <a:pt x="2176774" y="527345"/>
                  <a:pt x="2164179" y="667303"/>
                  <a:pt x="2174205" y="771075"/>
                </a:cubicBezTo>
                <a:cubicBezTo>
                  <a:pt x="2165729" y="858946"/>
                  <a:pt x="2116185" y="916574"/>
                  <a:pt x="2019986" y="925294"/>
                </a:cubicBezTo>
                <a:cubicBezTo>
                  <a:pt x="1871443" y="937744"/>
                  <a:pt x="1733002" y="899261"/>
                  <a:pt x="1553544" y="925294"/>
                </a:cubicBezTo>
                <a:cubicBezTo>
                  <a:pt x="1374086" y="951327"/>
                  <a:pt x="1205391" y="893503"/>
                  <a:pt x="1068445" y="925294"/>
                </a:cubicBezTo>
                <a:cubicBezTo>
                  <a:pt x="931499" y="957085"/>
                  <a:pt x="747497" y="872635"/>
                  <a:pt x="620661" y="925294"/>
                </a:cubicBezTo>
                <a:cubicBezTo>
                  <a:pt x="493825" y="977953"/>
                  <a:pt x="267456" y="884211"/>
                  <a:pt x="154219" y="925294"/>
                </a:cubicBezTo>
                <a:cubicBezTo>
                  <a:pt x="67637" y="926558"/>
                  <a:pt x="7480" y="851096"/>
                  <a:pt x="0" y="771075"/>
                </a:cubicBezTo>
                <a:cubicBezTo>
                  <a:pt x="-13009" y="639225"/>
                  <a:pt x="30034" y="585296"/>
                  <a:pt x="0" y="474984"/>
                </a:cubicBezTo>
                <a:cubicBezTo>
                  <a:pt x="-30034" y="364672"/>
                  <a:pt x="724" y="253945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07E1A3-F520-0E8E-6FA1-98EFA2DAA13C}"/>
              </a:ext>
            </a:extLst>
          </p:cNvPr>
          <p:cNvSpPr/>
          <p:nvPr/>
        </p:nvSpPr>
        <p:spPr>
          <a:xfrm>
            <a:off x="0" y="0"/>
            <a:ext cx="12192000" cy="11176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latin typeface="Patrick Hand" panose="00000500000000000000" pitchFamily="2" charset="0"/>
              </a:rPr>
              <a:t>Vendredi</a:t>
            </a:r>
            <a:endParaRPr lang="fr-FR" dirty="0">
              <a:latin typeface="Patrick Hand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E09E726-233B-58CD-F508-3BFEA8B45D6A}"/>
              </a:ext>
            </a:extLst>
          </p:cNvPr>
          <p:cNvSpPr txBox="1"/>
          <p:nvPr/>
        </p:nvSpPr>
        <p:spPr>
          <a:xfrm>
            <a:off x="-202095" y="1736744"/>
            <a:ext cx="12192000" cy="2465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Après la guerre, chacun essaie</a:t>
            </a:r>
          </a:p>
          <a:p>
            <a:pPr algn="ctr"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de retrouver une vie normale.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42C140E-C655-7C62-9F2F-EEA34B0EA2EA}"/>
              </a:ext>
            </a:extLst>
          </p:cNvPr>
          <p:cNvCxnSpPr>
            <a:cxnSpLocks/>
          </p:cNvCxnSpPr>
          <p:nvPr/>
        </p:nvCxnSpPr>
        <p:spPr>
          <a:xfrm>
            <a:off x="6423949" y="2847754"/>
            <a:ext cx="1643605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CA4D31-C6D2-6024-9A27-C6027D6E04A8}"/>
              </a:ext>
            </a:extLst>
          </p:cNvPr>
          <p:cNvCxnSpPr>
            <a:cxnSpLocks/>
          </p:cNvCxnSpPr>
          <p:nvPr/>
        </p:nvCxnSpPr>
        <p:spPr>
          <a:xfrm>
            <a:off x="2245489" y="2828636"/>
            <a:ext cx="3850511" cy="1911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6C00D1D-132C-0E8F-AE15-D6A07782112E}"/>
              </a:ext>
            </a:extLst>
          </p:cNvPr>
          <p:cNvCxnSpPr>
            <a:cxnSpLocks/>
          </p:cNvCxnSpPr>
          <p:nvPr/>
        </p:nvCxnSpPr>
        <p:spPr>
          <a:xfrm>
            <a:off x="8193883" y="2853769"/>
            <a:ext cx="147097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25BED4D0-92F1-BA46-362D-637344485371}"/>
              </a:ext>
            </a:extLst>
          </p:cNvPr>
          <p:cNvSpPr txBox="1"/>
          <p:nvPr/>
        </p:nvSpPr>
        <p:spPr>
          <a:xfrm>
            <a:off x="3082473" y="2790177"/>
            <a:ext cx="1373052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Quand 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E6F80E5-B9ED-668C-9873-C3F853F97452}"/>
              </a:ext>
            </a:extLst>
          </p:cNvPr>
          <p:cNvSpPr txBox="1"/>
          <p:nvPr/>
        </p:nvSpPr>
        <p:spPr>
          <a:xfrm>
            <a:off x="4006306" y="2803057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CCT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F019E01-2ED0-0270-A0F6-7B4A36B4989B}"/>
              </a:ext>
            </a:extLst>
          </p:cNvPr>
          <p:cNvSpPr/>
          <p:nvPr/>
        </p:nvSpPr>
        <p:spPr>
          <a:xfrm>
            <a:off x="8193884" y="2060197"/>
            <a:ext cx="1523789" cy="925294"/>
          </a:xfrm>
          <a:custGeom>
            <a:avLst/>
            <a:gdLst>
              <a:gd name="csX0" fmla="*/ 0 w 1523789"/>
              <a:gd name="csY0" fmla="*/ 154219 h 925294"/>
              <a:gd name="csX1" fmla="*/ 154219 w 1523789"/>
              <a:gd name="csY1" fmla="*/ 0 h 925294"/>
              <a:gd name="csX2" fmla="*/ 571490 w 1523789"/>
              <a:gd name="csY2" fmla="*/ 0 h 925294"/>
              <a:gd name="csX3" fmla="*/ 976607 w 1523789"/>
              <a:gd name="csY3" fmla="*/ 0 h 925294"/>
              <a:gd name="csX4" fmla="*/ 1369570 w 1523789"/>
              <a:gd name="csY4" fmla="*/ 0 h 925294"/>
              <a:gd name="csX5" fmla="*/ 1523789 w 1523789"/>
              <a:gd name="csY5" fmla="*/ 154219 h 925294"/>
              <a:gd name="csX6" fmla="*/ 1523789 w 1523789"/>
              <a:gd name="csY6" fmla="*/ 444141 h 925294"/>
              <a:gd name="csX7" fmla="*/ 1523789 w 1523789"/>
              <a:gd name="csY7" fmla="*/ 771075 h 925294"/>
              <a:gd name="csX8" fmla="*/ 1369570 w 1523789"/>
              <a:gd name="csY8" fmla="*/ 925294 h 925294"/>
              <a:gd name="csX9" fmla="*/ 952299 w 1523789"/>
              <a:gd name="csY9" fmla="*/ 925294 h 925294"/>
              <a:gd name="csX10" fmla="*/ 559336 w 1523789"/>
              <a:gd name="csY10" fmla="*/ 925294 h 925294"/>
              <a:gd name="csX11" fmla="*/ 154219 w 1523789"/>
              <a:gd name="csY11" fmla="*/ 925294 h 925294"/>
              <a:gd name="csX12" fmla="*/ 0 w 1523789"/>
              <a:gd name="csY12" fmla="*/ 771075 h 925294"/>
              <a:gd name="csX13" fmla="*/ 0 w 1523789"/>
              <a:gd name="csY13" fmla="*/ 462647 h 925294"/>
              <a:gd name="csX14" fmla="*/ 0 w 1523789"/>
              <a:gd name="csY14" fmla="*/ 154219 h 925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523789" h="925294" extrusionOk="0">
                <a:moveTo>
                  <a:pt x="0" y="154219"/>
                </a:moveTo>
                <a:cubicBezTo>
                  <a:pt x="3265" y="52735"/>
                  <a:pt x="57654" y="11995"/>
                  <a:pt x="154219" y="0"/>
                </a:cubicBezTo>
                <a:cubicBezTo>
                  <a:pt x="344745" y="-46610"/>
                  <a:pt x="403425" y="14321"/>
                  <a:pt x="571490" y="0"/>
                </a:cubicBezTo>
                <a:cubicBezTo>
                  <a:pt x="739555" y="-14321"/>
                  <a:pt x="880923" y="43890"/>
                  <a:pt x="976607" y="0"/>
                </a:cubicBezTo>
                <a:cubicBezTo>
                  <a:pt x="1072291" y="-43890"/>
                  <a:pt x="1220633" y="18536"/>
                  <a:pt x="1369570" y="0"/>
                </a:cubicBezTo>
                <a:cubicBezTo>
                  <a:pt x="1457049" y="14568"/>
                  <a:pt x="1525659" y="69723"/>
                  <a:pt x="1523789" y="154219"/>
                </a:cubicBezTo>
                <a:cubicBezTo>
                  <a:pt x="1545416" y="293182"/>
                  <a:pt x="1513222" y="322990"/>
                  <a:pt x="1523789" y="444141"/>
                </a:cubicBezTo>
                <a:cubicBezTo>
                  <a:pt x="1534356" y="565292"/>
                  <a:pt x="1511815" y="670663"/>
                  <a:pt x="1523789" y="771075"/>
                </a:cubicBezTo>
                <a:cubicBezTo>
                  <a:pt x="1527835" y="869166"/>
                  <a:pt x="1464771" y="920367"/>
                  <a:pt x="1369570" y="925294"/>
                </a:cubicBezTo>
                <a:cubicBezTo>
                  <a:pt x="1205581" y="969547"/>
                  <a:pt x="1115233" y="919173"/>
                  <a:pt x="952299" y="925294"/>
                </a:cubicBezTo>
                <a:cubicBezTo>
                  <a:pt x="789365" y="931415"/>
                  <a:pt x="711785" y="898734"/>
                  <a:pt x="559336" y="925294"/>
                </a:cubicBezTo>
                <a:cubicBezTo>
                  <a:pt x="406887" y="951854"/>
                  <a:pt x="340251" y="893806"/>
                  <a:pt x="154219" y="925294"/>
                </a:cubicBezTo>
                <a:cubicBezTo>
                  <a:pt x="82702" y="934875"/>
                  <a:pt x="-18532" y="868200"/>
                  <a:pt x="0" y="771075"/>
                </a:cubicBezTo>
                <a:cubicBezTo>
                  <a:pt x="-7831" y="638613"/>
                  <a:pt x="4007" y="543449"/>
                  <a:pt x="0" y="462647"/>
                </a:cubicBezTo>
                <a:cubicBezTo>
                  <a:pt x="-4007" y="381845"/>
                  <a:pt x="14396" y="216837"/>
                  <a:pt x="0" y="154219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168053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1A39147-328A-345A-2EF7-628CD6C6FF81}"/>
              </a:ext>
            </a:extLst>
          </p:cNvPr>
          <p:cNvSpPr txBox="1"/>
          <p:nvPr/>
        </p:nvSpPr>
        <p:spPr>
          <a:xfrm>
            <a:off x="0" y="3959892"/>
            <a:ext cx="3624944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essaie :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157A357-1873-9581-6467-E300C91BE787}"/>
              </a:ext>
            </a:extLst>
          </p:cNvPr>
          <p:cNvSpPr txBox="1"/>
          <p:nvPr/>
        </p:nvSpPr>
        <p:spPr>
          <a:xfrm>
            <a:off x="-19598" y="4271134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Patrick Hand" panose="00000500000000000000" pitchFamily="2" charset="0"/>
              </a:rPr>
              <a:t>            essayer, 1</a:t>
            </a:r>
            <a:r>
              <a:rPr lang="fr-FR" sz="5400" baseline="30000" dirty="0">
                <a:latin typeface="Patrick Hand" panose="00000500000000000000" pitchFamily="2" charset="0"/>
              </a:rPr>
              <a:t>er</a:t>
            </a:r>
            <a:r>
              <a:rPr lang="fr-FR" sz="5400" dirty="0">
                <a:latin typeface="Patrick Hand" panose="00000500000000000000" pitchFamily="2" charset="0"/>
              </a:rPr>
              <a:t> groupe, présent, 3</a:t>
            </a:r>
            <a:r>
              <a:rPr lang="fr-FR" sz="5400" baseline="30000" dirty="0">
                <a:latin typeface="Patrick Hand" panose="00000500000000000000" pitchFamily="2" charset="0"/>
              </a:rPr>
              <a:t>e</a:t>
            </a:r>
            <a:r>
              <a:rPr lang="fr-FR" sz="5400" dirty="0">
                <a:latin typeface="Patrick Hand" panose="00000500000000000000" pitchFamily="2" charset="0"/>
              </a:rPr>
              <a:t> personne du singulier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8F0BF83-6D43-EC0C-7513-1BDD013A6454}"/>
              </a:ext>
            </a:extLst>
          </p:cNvPr>
          <p:cNvSpPr txBox="1"/>
          <p:nvPr/>
        </p:nvSpPr>
        <p:spPr>
          <a:xfrm>
            <a:off x="45720" y="5639047"/>
            <a:ext cx="4463143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les :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85B18C4-F515-8277-4E2D-8C806FE1D4F4}"/>
              </a:ext>
            </a:extLst>
          </p:cNvPr>
          <p:cNvSpPr txBox="1"/>
          <p:nvPr/>
        </p:nvSpPr>
        <p:spPr>
          <a:xfrm>
            <a:off x="-19597" y="5636933"/>
            <a:ext cx="12191999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dirty="0">
                <a:latin typeface="Patrick Hand" panose="00000500000000000000" pitchFamily="2" charset="0"/>
              </a:rPr>
              <a:t>        adjectif, féminin, singulier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4B9C9C6-0906-7476-2948-E62EE6B44911}"/>
              </a:ext>
            </a:extLst>
          </p:cNvPr>
          <p:cNvCxnSpPr>
            <a:cxnSpLocks/>
          </p:cNvCxnSpPr>
          <p:nvPr/>
        </p:nvCxnSpPr>
        <p:spPr>
          <a:xfrm>
            <a:off x="2354444" y="4058002"/>
            <a:ext cx="7078923" cy="0"/>
          </a:xfrm>
          <a:prstGeom prst="line">
            <a:avLst/>
          </a:prstGeom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75528AE-D2D6-95E6-1B68-3C098F94F61D}"/>
              </a:ext>
            </a:extLst>
          </p:cNvPr>
          <p:cNvSpPr txBox="1"/>
          <p:nvPr/>
        </p:nvSpPr>
        <p:spPr>
          <a:xfrm>
            <a:off x="4508862" y="3903255"/>
            <a:ext cx="1753041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highlight>
                  <a:srgbClr val="FFFF00"/>
                </a:highlight>
                <a:latin typeface="Patrick Hand" panose="00000500000000000000" pitchFamily="2" charset="0"/>
              </a:rPr>
              <a:t>S</a:t>
            </a:r>
            <a:r>
              <a:rPr lang="fr-FR" sz="2000" dirty="0">
                <a:latin typeface="Patrick Hand" panose="00000500000000000000" pitchFamily="2" charset="0"/>
              </a:rPr>
              <a:t> + </a:t>
            </a:r>
            <a:r>
              <a:rPr lang="fr-FR" sz="2000" dirty="0">
                <a:highlight>
                  <a:srgbClr val="FF0000"/>
                </a:highlight>
                <a:latin typeface="Patrick Hand" panose="00000500000000000000" pitchFamily="2" charset="0"/>
              </a:rPr>
              <a:t>V</a:t>
            </a:r>
            <a:r>
              <a:rPr lang="fr-FR" sz="2000" dirty="0">
                <a:latin typeface="Patrick Hand" panose="00000500000000000000" pitchFamily="2" charset="0"/>
              </a:rPr>
              <a:t> + de quoi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31B5B8E-4252-81CA-06A6-DE385981E29F}"/>
              </a:ext>
            </a:extLst>
          </p:cNvPr>
          <p:cNvSpPr txBox="1"/>
          <p:nvPr/>
        </p:nvSpPr>
        <p:spPr>
          <a:xfrm>
            <a:off x="6291949" y="3915165"/>
            <a:ext cx="934720" cy="50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>
                <a:latin typeface="Patrick Hand" panose="00000500000000000000" pitchFamily="2" charset="0"/>
              </a:rPr>
              <a:t>COI</a:t>
            </a:r>
          </a:p>
        </p:txBody>
      </p:sp>
    </p:spTree>
    <p:extLst>
      <p:ext uri="{BB962C8B-B14F-4D97-AF65-F5344CB8AC3E}">
        <p14:creationId xmlns:p14="http://schemas.microsoft.com/office/powerpoint/2010/main" val="158386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/>
      <p:bldP spid="14" grpId="0"/>
      <p:bldP spid="15" grpId="0"/>
      <p:bldP spid="20" grpId="0" animBg="1"/>
      <p:bldP spid="21" grpId="0"/>
      <p:bldP spid="22" grpId="0"/>
      <p:bldP spid="23" grpId="0"/>
      <p:bldP spid="24" grpId="0"/>
      <p:bldP spid="17" grpId="0"/>
      <p:bldP spid="19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516</Words>
  <Application>Microsoft Office PowerPoint</Application>
  <PresentationFormat>Grand écran</PresentationFormat>
  <Paragraphs>138</Paragraphs>
  <Slides>16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Magnolia Script</vt:lpstr>
      <vt:lpstr>Patrick Hand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Timekeeper Peyton</dc:creator>
  <cp:lastModifiedBy>Timekeeper Peyton</cp:lastModifiedBy>
  <cp:revision>1</cp:revision>
  <dcterms:created xsi:type="dcterms:W3CDTF">2026-06-14T11:56:00Z</dcterms:created>
  <dcterms:modified xsi:type="dcterms:W3CDTF">2026-06-14T16:54:50Z</dcterms:modified>
</cp:coreProperties>
</file>