
<file path=[Content_Types].xml><?xml version="1.0" encoding="utf-8"?>
<Types xmlns="http://schemas.openxmlformats.org/package/2006/content-types">
  <Default Extension="png" ContentType="image/pn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avif" ContentType="image/p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720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CECD4-93AC-D15D-4C28-5FD279229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DE353E-FA8C-F340-B4E0-1D525DE5EA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C053F-3073-12DB-2AB5-9CE4C5B1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8AD5F-9CCB-BAA0-EFAA-C543A941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26EAF-DB5F-B6B2-9DCD-A8DC22B8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8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9656D-F213-26D6-A7CE-1A278270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20AAA-D83F-5D5B-2131-A65D76FB4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D7887-10CE-5113-B9CC-5CA12646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2A001-541B-03A2-A527-0608036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4A389-D7A2-A017-D8C4-108E16E5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00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0DCBD-4EA1-F789-8362-2B85EF780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72AE0F-74BE-10F7-3E86-4607902F9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4FCE60-1DC6-09F1-30C3-CF367EF1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482ADB-78EA-B2BD-8893-2F4D5D8D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EB236-3801-BEF3-D726-02152F35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3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9B694-3BAF-3EE8-3863-D5551A3A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089C8D-232E-00E1-7F52-6C3ABB2B3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48D9D-9213-2EF5-6179-D2FA7BCD1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4387DC-3240-7685-22D3-4A893C50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615CC1-0837-086F-3081-3F3B13C2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0547AE-CF53-0EF3-6F3A-F2254AC5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7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5F189-D358-8FC9-B965-B3231591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C2CDC1-BA81-EB31-C105-3D6CA602A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81F33B-268D-A569-B215-4D1BF9F9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BBFAA62-CF7E-CDB5-A2EB-176E1D034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839629-ACA4-6B71-B8D3-CDFEA77CB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9CA1F3-A2C6-3802-8954-756E5445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004278-5BA1-9D12-F693-C847BD2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7A4A81-7081-1B60-2CD7-78897E0C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5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E6CB7-8EE3-C440-2DD4-52F61D0C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84A3C8-3793-0468-1DCB-168711966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DC920A-B8E5-E4BE-06C8-373430F8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B5D5F5-4551-B772-BA03-746F0EE0C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54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8B4DC-00D3-8FBC-7CDE-6C81407D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630F19-6FEA-49A7-4F42-3C0FD783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1B718C-4290-8F03-43C8-860FD77C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8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BBEB3-8A80-F79C-95C0-91CD54E7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D69E1-8DF1-4687-F27B-2F406B70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03FB8-4B61-F88A-8BDD-609506A62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98EA2-1924-8B69-62E1-8E817783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870CA4-8C9F-5FED-90B2-8E9E5398A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14BC96-6A33-F276-A1CC-F393283B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9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EEBE3-319D-B60D-3A6D-70748C18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B9FEF8-E17D-10B6-1CB6-65E4DA748D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9FDC1E-995D-BA24-9884-11B1BC6EE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D21EB3-72EE-AB9D-1504-9F898798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2C3D91-A55B-DECE-2655-E7CAB886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A602F8-2835-1ACA-821B-2215C5AB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21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5E8FE-03D7-CC09-B689-67D9F00A0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046BBA-F506-9211-1100-B9898D9F8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9997B-CAEE-A834-C71B-8AF6A5C2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D045D-0981-A937-6828-0CAFE931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AB9D9-1A75-DE84-6595-E58A3E04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04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D727BE-3AC4-83BB-07B2-41C2A33B4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521870-ACAA-434B-3B48-52758BDDD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A74EC-34DB-D0FF-AC0F-3F6E425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00892-6001-B09A-64C9-D3FF0F4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B992B-FF4B-CE1A-2793-F4F5F1DB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69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ABBB6C-2200-24EC-5129-C7E43703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ED12C4-533C-D60E-1655-2ACFA34E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D6FE6-59DC-C8D7-3B50-7B78B06BB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7F2D-7F8E-0A26-3EBA-839152525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C71888-2689-EF0F-2100-5DAE86C31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9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av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429717"/>
            <a:ext cx="12192000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premier décembre mille-neuf-cent-quarante-et-un, l’empereur japonais approuve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l’entrée en guerre de son pays contre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les Etats-Unis.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413163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2043397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3868592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Hirohito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7E27A7-7BC3-4FF0-BE3B-00E70044C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34" y="2586618"/>
            <a:ext cx="3175000" cy="3175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F4922071-D2D9-46FA-BA7D-DA3A28D8C976}"/>
              </a:ext>
            </a:extLst>
          </p:cNvPr>
          <p:cNvSpPr/>
          <p:nvPr/>
        </p:nvSpPr>
        <p:spPr>
          <a:xfrm>
            <a:off x="2650293" y="63013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E4545C8B-CBA0-4CF5-9B0C-5D89DE638969}"/>
              </a:ext>
            </a:extLst>
          </p:cNvPr>
          <p:cNvSpPr/>
          <p:nvPr/>
        </p:nvSpPr>
        <p:spPr>
          <a:xfrm>
            <a:off x="1565563" y="630790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6081330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492975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4835236" y="475027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5985163" y="319937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3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96166" y="1932916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deux décembre mille-neuf-cent-un, le rasoir jetable est inventé.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9523585" y="319680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11166761" y="319680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11616627" y="319680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1439865" y="473826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CBED2-5F3F-42FF-B750-FA09ACF2F607}"/>
              </a:ext>
            </a:extLst>
          </p:cNvPr>
          <p:cNvSpPr/>
          <p:nvPr/>
        </p:nvSpPr>
        <p:spPr>
          <a:xfrm>
            <a:off x="11616627" y="342771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47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21" grpId="0" animBg="1"/>
      <p:bldP spid="22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trois décembre mille-neuf-cent-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quatre-vingt-quatre, le manga Dragon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Ball est publié pour la première fois.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413163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2043397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3868592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Dragon Ball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F4922071-D2D9-46FA-BA7D-DA3A28D8C976}"/>
              </a:ext>
            </a:extLst>
          </p:cNvPr>
          <p:cNvSpPr/>
          <p:nvPr/>
        </p:nvSpPr>
        <p:spPr>
          <a:xfrm>
            <a:off x="2650293" y="63013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E4545C8B-CBA0-4CF5-9B0C-5D89DE638969}"/>
              </a:ext>
            </a:extLst>
          </p:cNvPr>
          <p:cNvSpPr/>
          <p:nvPr/>
        </p:nvSpPr>
        <p:spPr>
          <a:xfrm>
            <a:off x="1565563" y="630790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6081330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492975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4835236" y="475027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5985163" y="319937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BC2C22-02A0-4786-99D1-15E146D3E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078" y="3718835"/>
            <a:ext cx="3610031" cy="20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6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quatre décembre mille-six-cent-trente-neuf, pour la première fois, on observe le transit de Vénus.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702523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Vénus - transit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7029101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2584821" y="475027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3181835" y="475027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5088195" y="474816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BC2C22-02A0-4786-99D1-15E146D3E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312" y="4401658"/>
            <a:ext cx="2062875" cy="20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cinq décembre mille-neuf-cent-trente-trois, aux Etats-Unis, la Prohibition prend fin.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1319163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2043397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735512" y="475027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Prohibition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5731706" y="47502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738688" y="47502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5056909" y="47502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05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/>
      <p:bldP spid="19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six décembre, dans de nombreux pays, on fête la Saint Nicolas.</a:t>
            </a: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7257251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8307666" y="319937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11641893" y="319937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8927210" y="319132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9926930" y="319343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BC2C22-02A0-4786-99D1-15E146D3E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397" y="3846447"/>
            <a:ext cx="2062875" cy="20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8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sept décembre mille-neuf-cent-quarante-deux, la base navale américaine de Pearl Harbor est attaquée par les Japonais.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134438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11644928" y="3199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Pearl Harbor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E4545C8B-CBA0-4CF5-9B0C-5D89DE638969}"/>
              </a:ext>
            </a:extLst>
          </p:cNvPr>
          <p:cNvSpPr/>
          <p:nvPr/>
        </p:nvSpPr>
        <p:spPr>
          <a:xfrm>
            <a:off x="1565563" y="630790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552466" y="47502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7482269" y="474368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7482269" y="498118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9A3B0A-789F-4770-BE81-CCF099170095}"/>
              </a:ext>
            </a:extLst>
          </p:cNvPr>
          <p:cNvSpPr/>
          <p:nvPr/>
        </p:nvSpPr>
        <p:spPr>
          <a:xfrm>
            <a:off x="9429660" y="47502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1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  <p:bldP spid="13" grpId="0"/>
      <p:bldP spid="18" grpId="0" animBg="1"/>
      <p:bldP spid="20" grpId="0" animBg="1"/>
      <p:bldP spid="21" grpId="0" animBg="1"/>
      <p:bldP spid="2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huit décembre mille-neuf-cent-cinquante-cinq, le drapeau européen est adopté.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547225" y="47436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648022" y="47624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4237856" y="475027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5970493" y="474368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9A3B0A-789F-4770-BE81-CCF099170095}"/>
              </a:ext>
            </a:extLst>
          </p:cNvPr>
          <p:cNvSpPr/>
          <p:nvPr/>
        </p:nvSpPr>
        <p:spPr>
          <a:xfrm>
            <a:off x="4237856" y="498118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22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0" grpId="0" animBg="1"/>
      <p:bldP spid="21" grpId="0" animBg="1"/>
      <p:bldP spid="2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neuf décembre mille-huit-cent-soixante-dix-neuf, un record de froid est battu, il fait -33° à Limoges.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166879" y="474285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Limoges - -33°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7029101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2892357" y="47386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3431951" y="474028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3431950" y="49706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91FA78-D8DC-441B-9C13-3EDD29D837EB}"/>
              </a:ext>
            </a:extLst>
          </p:cNvPr>
          <p:cNvSpPr/>
          <p:nvPr/>
        </p:nvSpPr>
        <p:spPr>
          <a:xfrm>
            <a:off x="4835235" y="473864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B54985-68A6-48B2-847B-0AC24D0F4EF8}"/>
              </a:ext>
            </a:extLst>
          </p:cNvPr>
          <p:cNvSpPr/>
          <p:nvPr/>
        </p:nvSpPr>
        <p:spPr>
          <a:xfrm>
            <a:off x="6127620" y="472119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EEFC3DDD-FD21-4FA5-9502-8CA9FD90FEF9}"/>
              </a:ext>
            </a:extLst>
          </p:cNvPr>
          <p:cNvSpPr/>
          <p:nvPr/>
        </p:nvSpPr>
        <p:spPr>
          <a:xfrm>
            <a:off x="7425769" y="473864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43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 décembre mille-sept-cent-quatre-vingt-dix-neuf, la France adopte officiellement le mètre comme unité de mesure standard.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7591569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standard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10524828" y="47439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1374586" y="63013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2811160" y="47534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91BDA0A5-9E9D-4369-AD28-3D5184EF6850}"/>
              </a:ext>
            </a:extLst>
          </p:cNvPr>
          <p:cNvSpPr/>
          <p:nvPr/>
        </p:nvSpPr>
        <p:spPr>
          <a:xfrm>
            <a:off x="3266318" y="630131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8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0" grpId="0" animBg="1"/>
      <p:bldP spid="22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onze décembre mille-cinq-cent-quatre-vingt-deux, le calendrier grégorien est adopté, onze jours sont supprimés.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819311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grégorien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8692639" y="47439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930615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4525681" y="474394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4525681" y="497485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F1B0638D-C165-46D0-AFA9-20EF38A3ECC1}"/>
              </a:ext>
            </a:extLst>
          </p:cNvPr>
          <p:cNvSpPr/>
          <p:nvPr/>
        </p:nvSpPr>
        <p:spPr>
          <a:xfrm>
            <a:off x="9415412" y="474394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8449CA-EF12-4E39-8B9B-C444A61BFCFD}"/>
              </a:ext>
            </a:extLst>
          </p:cNvPr>
          <p:cNvSpPr/>
          <p:nvPr/>
        </p:nvSpPr>
        <p:spPr>
          <a:xfrm>
            <a:off x="9415411" y="497485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96AABF-C0C1-4426-AA68-E84240A04A6E}"/>
              </a:ext>
            </a:extLst>
          </p:cNvPr>
          <p:cNvSpPr/>
          <p:nvPr/>
        </p:nvSpPr>
        <p:spPr>
          <a:xfrm>
            <a:off x="1930147" y="628565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78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douze décembre mille-neuf-cent-treize, on retrouve, à Florence, la Joconde, volée deux ans plus tôt.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5429663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Florence – la Joconde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7289078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9125435" y="321071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11103513" y="321071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ABAA0076-341B-40B5-AFED-7E1614D1CE64}"/>
              </a:ext>
            </a:extLst>
          </p:cNvPr>
          <p:cNvSpPr/>
          <p:nvPr/>
        </p:nvSpPr>
        <p:spPr>
          <a:xfrm>
            <a:off x="11628376" y="31980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39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1" grpId="0" animBg="1"/>
      <p:bldP spid="2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treize décembre mille-six-cent-quarante-deux, le navigateur hollandais, Abel Tasman, découvre la Nouvelle-Zélande.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991708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Abel Tasman</a:t>
            </a:r>
          </a:p>
          <a:p>
            <a:pPr algn="ctr"/>
            <a:r>
              <a:rPr lang="fr-FR" sz="6600" b="1" dirty="0">
                <a:latin typeface="Cursive standard" pitchFamily="2" charset="0"/>
              </a:rPr>
              <a:t>Nouvelle-Zélande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4219759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9207987" y="474816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95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20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quatorze décembre cinq-cent-cinquante-sept, Constantinople est détruite par un violent séisme.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8395536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Constantinople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9978489" y="47439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3502889" y="474394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3502889" y="497485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8C8ACF-4CA4-4B4F-8A2B-1C726B0D2B16}"/>
              </a:ext>
            </a:extLst>
          </p:cNvPr>
          <p:cNvSpPr/>
          <p:nvPr/>
        </p:nvSpPr>
        <p:spPr>
          <a:xfrm>
            <a:off x="5493054" y="474394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21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1" grpId="0" animBg="1"/>
      <p:bldP spid="22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quinze décembre deux-mille-un, la tour de Pise est à nouveau ouverte au public après onze ans de travaux.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614368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5316842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3354242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10640598" y="31980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10640598" y="342900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89D648E3-58C4-4D0E-84E6-3C5AB59FAB7B}"/>
              </a:ext>
            </a:extLst>
          </p:cNvPr>
          <p:cNvSpPr/>
          <p:nvPr/>
        </p:nvSpPr>
        <p:spPr>
          <a:xfrm>
            <a:off x="11187291" y="31980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452C810-9671-4617-9DA0-FDD2F7EC924A}"/>
              </a:ext>
            </a:extLst>
          </p:cNvPr>
          <p:cNvSpPr/>
          <p:nvPr/>
        </p:nvSpPr>
        <p:spPr>
          <a:xfrm>
            <a:off x="10751434" y="474285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B765084E-8C8E-4DFB-8538-C4E77B683757}"/>
              </a:ext>
            </a:extLst>
          </p:cNvPr>
          <p:cNvSpPr/>
          <p:nvPr/>
        </p:nvSpPr>
        <p:spPr>
          <a:xfrm>
            <a:off x="8525413" y="474285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43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seize décembre mille-huit-cent-trente-cinq, Manhattan s’embrase lors du grand incendie de New-York.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4724399" y="47388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Manhattan – New-York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6602213" y="47388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40833" y="473887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1918647" y="473887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05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dix-sept décembre mille-neuf-cent-seize, Raspoutine est assassiné.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Raspoutine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264139" y="474259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264140" y="497350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BC2C22-02A0-4786-99D1-15E146D3E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78383"/>
            <a:ext cx="3139440" cy="199602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669EC04-1E1B-4E6C-89FD-573789A09E92}"/>
              </a:ext>
            </a:extLst>
          </p:cNvPr>
          <p:cNvSpPr/>
          <p:nvPr/>
        </p:nvSpPr>
        <p:spPr>
          <a:xfrm>
            <a:off x="2496800" y="474259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087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1" grpId="0" animBg="1"/>
      <p:bldP spid="22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dix-huit décembre mille-huit-cent-soixante-cinq, l’esclavage est aboli aux Etats-Unis.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2006982" y="47624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6963294" y="476466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2566118" y="473400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2566119" y="49790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14ACD-307E-41A1-988E-63F2FFD5F357}"/>
              </a:ext>
            </a:extLst>
          </p:cNvPr>
          <p:cNvSpPr/>
          <p:nvPr/>
        </p:nvSpPr>
        <p:spPr>
          <a:xfrm>
            <a:off x="3876759" y="473400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CB547F03-6BC9-4450-9D9A-376B4CE934F8}"/>
              </a:ext>
            </a:extLst>
          </p:cNvPr>
          <p:cNvSpPr/>
          <p:nvPr/>
        </p:nvSpPr>
        <p:spPr>
          <a:xfrm>
            <a:off x="5874327" y="47624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8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9" grpId="0" animBg="1"/>
      <p:bldP spid="21" grpId="0" animBg="1"/>
      <p:bldP spid="22" grpId="0" animBg="1"/>
      <p:bldP spid="12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dix-neuf décembre mille-neuf-cent-seize, la bataille de Verdun prend fin.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0991303" y="3198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Verdun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3302921" y="475022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2649795" y="474816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65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 décembre mille-huit-cent-douze, les frères Grimm publient leur première édition des </a:t>
            </a:r>
            <a:r>
              <a:rPr lang="fr-FR" sz="4000" u="sng" dirty="0"/>
              <a:t>Contes de l’Enfance et du Foyer</a:t>
            </a:r>
            <a:r>
              <a:rPr lang="fr-FR" sz="4000" dirty="0"/>
              <a:t>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0314678" y="3198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Grimm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4491175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5996362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11532733" y="474816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1472746" y="474816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CD69DE47-B0B9-4D6D-9F90-34C6BEE52E5F}"/>
              </a:ext>
            </a:extLst>
          </p:cNvPr>
          <p:cNvSpPr/>
          <p:nvPr/>
        </p:nvSpPr>
        <p:spPr>
          <a:xfrm>
            <a:off x="1583582" y="63013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DC3970F7-F7BE-460C-AE08-FAD0FF0C873F}"/>
              </a:ext>
            </a:extLst>
          </p:cNvPr>
          <p:cNvSpPr/>
          <p:nvPr/>
        </p:nvSpPr>
        <p:spPr>
          <a:xfrm>
            <a:off x="10998972" y="474741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659080D8-0A8E-435D-A588-E2A4E0183B72}"/>
              </a:ext>
            </a:extLst>
          </p:cNvPr>
          <p:cNvSpPr/>
          <p:nvPr/>
        </p:nvSpPr>
        <p:spPr>
          <a:xfrm>
            <a:off x="8403467" y="474816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28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vingt-et-un décembre mille-neuf-cent-trente-sept, </a:t>
            </a:r>
            <a:r>
              <a:rPr lang="fr-FR" sz="4000" u="sng" dirty="0"/>
              <a:t>Blanche-Neige et les sept Nains</a:t>
            </a:r>
            <a:r>
              <a:rPr lang="fr-FR" sz="4000" dirty="0"/>
              <a:t> est le premier long métrage d’animation sorti aux Etats-Unis.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0301896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462484" y="293878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Blanche-Neige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9207987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1539793" y="63013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3181835" y="475027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6897756" y="49790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2FC4FE07-2F2B-440B-9307-4C513DF0C877}"/>
              </a:ext>
            </a:extLst>
          </p:cNvPr>
          <p:cNvSpPr/>
          <p:nvPr/>
        </p:nvSpPr>
        <p:spPr>
          <a:xfrm>
            <a:off x="8255078" y="63013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64B4AE59-593C-48F2-8760-047AF5F5777E}"/>
              </a:ext>
            </a:extLst>
          </p:cNvPr>
          <p:cNvSpPr/>
          <p:nvPr/>
        </p:nvSpPr>
        <p:spPr>
          <a:xfrm>
            <a:off x="7137099" y="626307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CE0D4CD5-8D4C-4F88-A5E2-CC24CC12C77D}"/>
              </a:ext>
            </a:extLst>
          </p:cNvPr>
          <p:cNvSpPr/>
          <p:nvPr/>
        </p:nvSpPr>
        <p:spPr>
          <a:xfrm>
            <a:off x="5198142" y="62782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DD143378-12D3-49E7-A8B7-1E8F65491AB2}"/>
              </a:ext>
            </a:extLst>
          </p:cNvPr>
          <p:cNvSpPr/>
          <p:nvPr/>
        </p:nvSpPr>
        <p:spPr>
          <a:xfrm>
            <a:off x="4071499" y="62805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DDAA26A9-F8F1-4957-B502-FF3F58C310D7}"/>
              </a:ext>
            </a:extLst>
          </p:cNvPr>
          <p:cNvSpPr/>
          <p:nvPr/>
        </p:nvSpPr>
        <p:spPr>
          <a:xfrm>
            <a:off x="6897755" y="474816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69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vingt-deux décembre mille-sept-cent-quatre-vingt-neuf, un décret divise la France en départements.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2960162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9918682" y="474816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4239109" y="474816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79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0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-14670" y="195708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vingt-trois décembre mille-neuf-cent-quatre-vingt-six, le premier tour du monde en avion sans escale est bouclé en neuf jours.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987807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DE9B44-6612-4B49-9F53-DEB6253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412" y="114818"/>
            <a:ext cx="2672047" cy="587178"/>
          </a:xfrm>
          <a:prstGeom prst="rect">
            <a:avLst/>
          </a:prstGeom>
        </p:spPr>
      </p:pic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661E5A-81FB-413E-BEEF-5B6CAA617D22}"/>
              </a:ext>
            </a:extLst>
          </p:cNvPr>
          <p:cNvSpPr/>
          <p:nvPr/>
        </p:nvSpPr>
        <p:spPr>
          <a:xfrm>
            <a:off x="7029101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F912C34-7DB0-4E1C-9DC8-E63BA283E194}"/>
              </a:ext>
            </a:extLst>
          </p:cNvPr>
          <p:cNvSpPr/>
          <p:nvPr/>
        </p:nvSpPr>
        <p:spPr>
          <a:xfrm>
            <a:off x="2958260" y="4748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7CB37368-8E20-4780-9CC1-05D7BD7E291A}"/>
              </a:ext>
            </a:extLst>
          </p:cNvPr>
          <p:cNvSpPr/>
          <p:nvPr/>
        </p:nvSpPr>
        <p:spPr>
          <a:xfrm>
            <a:off x="7753835" y="474816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100F3F-6294-4CC2-B0FF-927D318A6011}"/>
              </a:ext>
            </a:extLst>
          </p:cNvPr>
          <p:cNvSpPr/>
          <p:nvPr/>
        </p:nvSpPr>
        <p:spPr>
          <a:xfrm>
            <a:off x="10093356" y="497907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FA06EC47-A60B-4E72-BB36-D614CA9BEAAD}"/>
              </a:ext>
            </a:extLst>
          </p:cNvPr>
          <p:cNvSpPr/>
          <p:nvPr/>
        </p:nvSpPr>
        <p:spPr>
          <a:xfrm>
            <a:off x="10093356" y="474816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C6FF5-4393-4CEB-817E-E3CF9B60FF2D}"/>
              </a:ext>
            </a:extLst>
          </p:cNvPr>
          <p:cNvSpPr/>
          <p:nvPr/>
        </p:nvSpPr>
        <p:spPr>
          <a:xfrm>
            <a:off x="11603003" y="474816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73F29D0-6102-4090-8605-3A08CAEE04A8}"/>
              </a:ext>
            </a:extLst>
          </p:cNvPr>
          <p:cNvSpPr/>
          <p:nvPr/>
        </p:nvSpPr>
        <p:spPr>
          <a:xfrm>
            <a:off x="5174921" y="474816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1E7775CC-5C68-4FD4-AF7F-D4DB9B8D0FFC}"/>
              </a:ext>
            </a:extLst>
          </p:cNvPr>
          <p:cNvSpPr/>
          <p:nvPr/>
        </p:nvSpPr>
        <p:spPr>
          <a:xfrm>
            <a:off x="2587231" y="63013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4" grpId="0" animBg="1"/>
      <p:bldP spid="1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4424</TotalTime>
  <Words>393</Words>
  <Application>Microsoft Office PowerPoint</Application>
  <PresentationFormat>Grand écran</PresentationFormat>
  <Paragraphs>44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 escoin</cp:lastModifiedBy>
  <cp:revision>43</cp:revision>
  <dcterms:created xsi:type="dcterms:W3CDTF">2023-12-31T15:16:02Z</dcterms:created>
  <dcterms:modified xsi:type="dcterms:W3CDTF">2025-09-23T18:24:39Z</dcterms:modified>
</cp:coreProperties>
</file>