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avif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CECD4-93AC-D15D-4C28-5FD279229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DE353E-FA8C-F340-B4E0-1D525DE5EA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C053F-3073-12DB-2AB5-9CE4C5B1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8AD5F-9CCB-BAA0-EFAA-C543A941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26EAF-DB5F-B6B2-9DCD-A8DC22B8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81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9656D-F213-26D6-A7CE-1A278270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920AAA-D83F-5D5B-2131-A65D76FB4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1D7887-10CE-5113-B9CC-5CA12646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92A001-541B-03A2-A527-0608036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E4A389-D7A2-A017-D8C4-108E16E5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00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0DCBD-4EA1-F789-8362-2B85EF780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72AE0F-74BE-10F7-3E86-4607902F9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4FCE60-1DC6-09F1-30C3-CF367EF1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482ADB-78EA-B2BD-8893-2F4D5D8D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EB236-3801-BEF3-D726-02152F35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3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9B694-3BAF-3EE8-3863-D5551A3A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089C8D-232E-00E1-7F52-6C3ABB2B3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248D9D-9213-2EF5-6179-D2FA7BCD1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4387DC-3240-7685-22D3-4A893C50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615CC1-0837-086F-3081-3F3B13C2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0547AE-CF53-0EF3-6F3A-F2254AC5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7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5F189-D358-8FC9-B965-B3231591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C2CDC1-BA81-EB31-C105-3D6CA602A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81F33B-268D-A569-B215-4D1BF9F9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BBFAA62-CF7E-CDB5-A2EB-176E1D034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839629-ACA4-6B71-B8D3-CDFEA77CB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9CA1F3-A2C6-3802-8954-756E5445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004278-5BA1-9D12-F693-C847BD2D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7A4A81-7081-1B60-2CD7-78897E0C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5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E6CB7-8EE3-C440-2DD4-52F61D0C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84A3C8-3793-0468-1DCB-168711966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DC920A-B8E5-E4BE-06C8-373430F8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B5D5F5-4551-B772-BA03-746F0EE0C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54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8B4DC-00D3-8FBC-7CDE-6C81407D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630F19-6FEA-49A7-4F42-3C0FD783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1B718C-4290-8F03-43C8-860FD77C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86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BBEB3-8A80-F79C-95C0-91CD54E7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8D69E1-8DF1-4687-F27B-2F406B70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03FB8-4B61-F88A-8BDD-609506A62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198EA2-1924-8B69-62E1-8E817783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870CA4-8C9F-5FED-90B2-8E9E5398A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14BC96-6A33-F276-A1CC-F393283B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79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EEBE3-319D-B60D-3A6D-70748C18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B9FEF8-E17D-10B6-1CB6-65E4DA748D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9FDC1E-995D-BA24-9884-11B1BC6EE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D21EB3-72EE-AB9D-1504-9F898798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2C3D91-A55B-DECE-2655-E7CAB886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A602F8-2835-1ACA-821B-2215C5AB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21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5E8FE-03D7-CC09-B689-67D9F00A0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046BBA-F506-9211-1100-B9898D9F8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9997B-CAEE-A834-C71B-8AF6A5C2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D045D-0981-A937-6828-0CAFE931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AB9D9-1A75-DE84-6595-E58A3E04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04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D727BE-3AC4-83BB-07B2-41C2A33B4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521870-ACAA-434B-3B48-52758BDDD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A74EC-34DB-D0FF-AC0F-3F6E425E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600892-6001-B09A-64C9-D3FF0F47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EB992B-FF4B-CE1A-2793-F4F5F1DB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69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ABBB6C-2200-24EC-5129-C7E43703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ED12C4-533C-D60E-1655-2ACFA34EC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D6FE6-59DC-C8D7-3B50-7B78B06BB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6CB6-2B1A-4CDB-9803-ACE59EA4666C}" type="datetimeFigureOut">
              <a:rPr lang="fr-FR" smtClean="0"/>
              <a:t>23/09/2025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37F2D-7F8E-0A26-3EBA-839152525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C71888-2689-EF0F-2100-5DAE86C31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9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av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premier novembre deux-mille-dix-neuf, la chanteuse Marie Laforêt s’éteint à l’âge de quatre-vingts ans.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9191294" y="37957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247771" y="228284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4250939" y="382134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4641648" y="379574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5673623" y="38213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CFDA4CC2-CD69-4EC2-8E2D-C789A8DD133D}"/>
              </a:ext>
            </a:extLst>
          </p:cNvPr>
          <p:cNvSpPr/>
          <p:nvPr/>
        </p:nvSpPr>
        <p:spPr>
          <a:xfrm>
            <a:off x="9983747" y="379703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700225A3-C9D0-429A-8829-C29406A9A2BD}"/>
              </a:ext>
            </a:extLst>
          </p:cNvPr>
          <p:cNvSpPr/>
          <p:nvPr/>
        </p:nvSpPr>
        <p:spPr>
          <a:xfrm>
            <a:off x="2939091" y="382134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Laforêt</a:t>
            </a:r>
          </a:p>
        </p:txBody>
      </p:sp>
    </p:spTree>
    <p:extLst>
      <p:ext uri="{BB962C8B-B14F-4D97-AF65-F5344CB8AC3E}">
        <p14:creationId xmlns:p14="http://schemas.microsoft.com/office/powerpoint/2010/main" val="231499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0" grpId="0" animBg="1"/>
      <p:bldP spid="11" grpId="0" animBg="1"/>
      <p:bldP spid="12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deux novembre mille-neuf-cent-six, le sigle SOS est adopté comme signal de détresse.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9333125" y="228284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6763798" y="382134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10730118" y="251375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0730118" y="228284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CFDA4CC2-CD69-4EC2-8E2D-C789A8DD133D}"/>
              </a:ext>
            </a:extLst>
          </p:cNvPr>
          <p:cNvSpPr/>
          <p:nvPr/>
        </p:nvSpPr>
        <p:spPr>
          <a:xfrm>
            <a:off x="4195520" y="382133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FD6BCB-B238-4DBB-9C57-89C1727F6513}"/>
              </a:ext>
            </a:extLst>
          </p:cNvPr>
          <p:cNvSpPr/>
          <p:nvPr/>
        </p:nvSpPr>
        <p:spPr>
          <a:xfrm>
            <a:off x="1278728" y="382133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trois novembre deux-mille-huit, Barack Obama est élu président des Etats-Unis.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4801878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819279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10619280" y="247640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0619281" y="225574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3796874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Barack Obama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11488857" y="230788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7E27A7-7BC3-4FF0-BE3B-00E70044C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5" y="2416752"/>
            <a:ext cx="31750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6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0" grpId="0" animBg="1"/>
      <p:bldP spid="13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33502" y="2517258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quatre novembre mille-neuf-cent-vingt-deux, le tombeau de </a:t>
            </a:r>
            <a:r>
              <a:rPr lang="fr-FR" sz="4000" dirty="0" err="1"/>
              <a:t>Toutânkhamon</a:t>
            </a:r>
            <a:r>
              <a:rPr lang="fr-FR" sz="4000" dirty="0"/>
              <a:t> est découvert par Howard Carter.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708442" y="535633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8467751" y="535633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6167984" y="535920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 err="1">
                <a:latin typeface="Cursive standard" pitchFamily="2" charset="0"/>
              </a:rPr>
              <a:t>Toutânkhamon</a:t>
            </a:r>
            <a:endParaRPr lang="fr-FR" sz="6600" b="1" dirty="0">
              <a:latin typeface="Cursive standard" pitchFamily="2" charset="0"/>
            </a:endParaRPr>
          </a:p>
          <a:p>
            <a:pPr algn="ctr"/>
            <a:r>
              <a:rPr lang="fr-FR" sz="6600" b="1" dirty="0">
                <a:latin typeface="Cursive standard" pitchFamily="2" charset="0"/>
              </a:rPr>
              <a:t>Howard Carter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6164724" y="558724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80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5" grpId="0" animBg="1"/>
      <p:bldP spid="16" grpId="0" animBg="1"/>
      <p:bldP spid="1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cinq novembre mille-neuf-cent-soixante-dix-sept, René Goscinny, </a:t>
            </a:r>
            <a:r>
              <a:rPr lang="fr-FR" sz="4000" dirty="0" err="1"/>
              <a:t>co</a:t>
            </a:r>
            <a:r>
              <a:rPr lang="fr-FR" sz="4000" dirty="0"/>
              <a:t>-créateur de personnage d’Astérix, meurt.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7329925" y="38213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4245109" y="38790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René Goscinny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10933046" y="383208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EBB7A0-8A0C-446C-AB14-503793CD7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47" y="4190800"/>
            <a:ext cx="4992706" cy="249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0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six novembre deux-mille-douze, Barack Obama est réélu président des Etats-Unis.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6036778" y="382133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3032671" y="382134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10619280" y="247640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0619281" y="225574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4950053" y="382133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Barack Obama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925111" y="382134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7E27A7-7BC3-4FF0-BE3B-00E70044C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5" y="2416752"/>
            <a:ext cx="31750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0" grpId="0" animBg="1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sept novembre mille-neuf-cent-dix-sept, la Russie s’embrase, c’est la révolution d’Octobre rouge.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9295092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5785106" y="382133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2851702" y="4044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851702" y="382133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1945946" y="382133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32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9120" y="1706952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huit novembre mille-cinq-cent-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dix-neuf, </a:t>
            </a:r>
            <a:r>
              <a:rPr lang="fr-FR" sz="4000" dirty="0" err="1"/>
              <a:t>Hernàn</a:t>
            </a:r>
            <a:r>
              <a:rPr lang="fr-FR" sz="4000" dirty="0"/>
              <a:t> Cortès entre dans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la ville de </a:t>
            </a:r>
            <a:r>
              <a:rPr lang="fr-FR" sz="4000" dirty="0" err="1"/>
              <a:t>Tenochtitlàn</a:t>
            </a:r>
            <a:r>
              <a:rPr lang="fr-FR" sz="4000" dirty="0"/>
              <a:t>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137818" y="60511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5985163" y="455380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06189" y="220749"/>
            <a:ext cx="89671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 err="1">
                <a:latin typeface="Cursive standard" pitchFamily="2" charset="0"/>
              </a:rPr>
              <a:t>Hernàn</a:t>
            </a:r>
            <a:r>
              <a:rPr lang="fr-FR" sz="6600" b="1" dirty="0">
                <a:latin typeface="Cursive standard" pitchFamily="2" charset="0"/>
              </a:rPr>
              <a:t> Cortès - Tenochtitlan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7E27A7-7BC3-4FF0-BE3B-00E70044C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735" y="2625344"/>
            <a:ext cx="4533835" cy="314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5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5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neuf novembre, c’est le « jour du destin » en Allemagne car de nombreux événements ont eu lieu ce jour-là.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6538802" y="22557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5659330" y="374283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4498563" y="248665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4498563" y="225574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8579041" y="22557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8988157" y="395601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8D75D500-CD72-4CA4-8B1B-5C91B8B5031D}"/>
              </a:ext>
            </a:extLst>
          </p:cNvPr>
          <p:cNvSpPr/>
          <p:nvPr/>
        </p:nvSpPr>
        <p:spPr>
          <a:xfrm>
            <a:off x="1145763" y="527401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5DB23B98-D067-4AD9-9104-E660EBAD5C78}"/>
              </a:ext>
            </a:extLst>
          </p:cNvPr>
          <p:cNvSpPr/>
          <p:nvPr/>
        </p:nvSpPr>
        <p:spPr>
          <a:xfrm>
            <a:off x="11051763" y="372510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9D1E9CB3-5FDF-4213-B818-B8D55EF5F219}"/>
              </a:ext>
            </a:extLst>
          </p:cNvPr>
          <p:cNvSpPr/>
          <p:nvPr/>
        </p:nvSpPr>
        <p:spPr>
          <a:xfrm>
            <a:off x="8988157" y="372510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1ACAD383-E901-430E-B214-C003C8403593}"/>
              </a:ext>
            </a:extLst>
          </p:cNvPr>
          <p:cNvSpPr/>
          <p:nvPr/>
        </p:nvSpPr>
        <p:spPr>
          <a:xfrm>
            <a:off x="657024" y="527400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D70D85FD-F27F-4571-8F2F-A6555B62105C}"/>
              </a:ext>
            </a:extLst>
          </p:cNvPr>
          <p:cNvSpPr/>
          <p:nvPr/>
        </p:nvSpPr>
        <p:spPr>
          <a:xfrm>
            <a:off x="10590078" y="374283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F14B274A-B458-4F86-AAE8-46F91C5D9D6F}"/>
              </a:ext>
            </a:extLst>
          </p:cNvPr>
          <p:cNvSpPr/>
          <p:nvPr/>
        </p:nvSpPr>
        <p:spPr>
          <a:xfrm>
            <a:off x="8312700" y="374283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2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0" grpId="0" animBg="1"/>
      <p:bldP spid="14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 novembre mille-cinq-cent-soixante-sept, lors de la bataille de Saint-Denis s’opposent catholiques et protestants.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9304057" y="382262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2198953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6725523" y="382133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9740740" y="382133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1369882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Saint-Denis</a:t>
            </a:r>
          </a:p>
        </p:txBody>
      </p:sp>
    </p:spTree>
    <p:extLst>
      <p:ext uri="{BB962C8B-B14F-4D97-AF65-F5344CB8AC3E}">
        <p14:creationId xmlns:p14="http://schemas.microsoft.com/office/powerpoint/2010/main" val="160869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0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douze novembre neuf-cent-cinquante-quatre, Lothaire est sacré roi de Francs.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2375103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284238" y="40522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84501" y="382133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4419051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Lothaire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1675717" y="382133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7E27A7-7BC3-4FF0-BE3B-00E70044C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897" y="2871711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8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0" grpId="0" animBg="1"/>
      <p:bldP spid="13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treize novembre mille-huit-cent-quatre-vingt-sept, des ouvriers sont violemment réprimés à Londres lors d’une manifestation pacifiste, c’est le Bloody Sunday.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2666048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503818" y="3821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2158017" y="40522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158018" y="382133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4490828" y="536545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Bloody Sunday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7064171" y="382133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CC165CA2-0CD7-4B03-8431-ACDCE83D8A6E}"/>
              </a:ext>
            </a:extLst>
          </p:cNvPr>
          <p:cNvSpPr/>
          <p:nvPr/>
        </p:nvSpPr>
        <p:spPr>
          <a:xfrm>
            <a:off x="5442932" y="536022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006D072C-B530-44C7-816E-3823D7529B81}"/>
              </a:ext>
            </a:extLst>
          </p:cNvPr>
          <p:cNvSpPr/>
          <p:nvPr/>
        </p:nvSpPr>
        <p:spPr>
          <a:xfrm>
            <a:off x="7446952" y="38213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45CDD0-8C7A-4291-BCB8-321880E4ADA8}"/>
              </a:ext>
            </a:extLst>
          </p:cNvPr>
          <p:cNvSpPr/>
          <p:nvPr/>
        </p:nvSpPr>
        <p:spPr>
          <a:xfrm>
            <a:off x="5438010" y="55911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83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0" grpId="0" animBg="1"/>
      <p:bldP spid="13" grpId="0"/>
      <p:bldP spid="14" grpId="0" animBg="1"/>
      <p:bldP spid="12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quatorze novembre mille-neuf-cent-vingt-cinq, des peintures surréalistes sont pour la première fois exposées à Paris.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809517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11552874" y="382133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4929631" y="380979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4248721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4929632" y="405224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7E27A7-7BC3-4FF0-BE3B-00E70044C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625" y="4283156"/>
            <a:ext cx="3175000" cy="2412015"/>
          </a:xfrm>
          <a:prstGeom prst="rect">
            <a:avLst/>
          </a:prstGeom>
        </p:spPr>
      </p:pic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C76E7E6B-FD8E-4BB1-B839-0B9C1C0E2D30}"/>
              </a:ext>
            </a:extLst>
          </p:cNvPr>
          <p:cNvSpPr/>
          <p:nvPr/>
        </p:nvSpPr>
        <p:spPr>
          <a:xfrm>
            <a:off x="113281" y="531830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7E8658C2-0AF3-42DE-96A0-212A9C6F26F2}"/>
              </a:ext>
            </a:extLst>
          </p:cNvPr>
          <p:cNvSpPr/>
          <p:nvPr/>
        </p:nvSpPr>
        <p:spPr>
          <a:xfrm>
            <a:off x="9672368" y="3821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0DB0EA9B-2BFB-4684-A30D-50FA9BE1FBAD}"/>
              </a:ext>
            </a:extLst>
          </p:cNvPr>
          <p:cNvSpPr/>
          <p:nvPr/>
        </p:nvSpPr>
        <p:spPr>
          <a:xfrm>
            <a:off x="8871515" y="38097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76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0" grpId="0" animBg="1"/>
      <p:bldP spid="14" grpId="0" animBg="1"/>
      <p:bldP spid="12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quinze novembre mille-neuf-cent-quarante, quatre-cent-cinquante-mille juifs sont emmurés dans le ghetto de Varsovie.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196373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5819340" y="405224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5819341" y="38213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5081849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Ghetto - Varsovie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8046505" y="3821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6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0" grpId="0" animBg="1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seize novembre deux-mille-un, le premier volet de la saga Harry Potter sort dans les salles londoniennes.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0093715" y="23609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8969621" y="23609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Harry Potter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4355207" y="382133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6AE247D0-5B97-47C5-B2B6-06031F3A3E13}"/>
              </a:ext>
            </a:extLst>
          </p:cNvPr>
          <p:cNvSpPr/>
          <p:nvPr/>
        </p:nvSpPr>
        <p:spPr>
          <a:xfrm>
            <a:off x="7323620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B2897D2E-F8C7-4FEB-AE2C-CB535F9B9B3B}"/>
              </a:ext>
            </a:extLst>
          </p:cNvPr>
          <p:cNvSpPr/>
          <p:nvPr/>
        </p:nvSpPr>
        <p:spPr>
          <a:xfrm>
            <a:off x="10294610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19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3" grpId="0"/>
      <p:bldP spid="14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dix-sept novembre deux-mille-dix-neuf, le coronavirus apparait officiellement en Chine.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537032" y="2245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Coronavirus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1532282" y="382133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73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3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dix-huit novembre mille-neuf-cent-vingt-huit, Mickey est projeté pour la première fois sur grand écran.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5629291" y="3821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284238" y="40522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84501" y="382133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6463004" y="3821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Mickey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2058488" y="3821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E5AEA5-AA25-4134-AC29-826C11DF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" y="4568329"/>
            <a:ext cx="12192000" cy="2365060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793532-9E9B-4D3D-AA69-852D7918698D}"/>
              </a:ext>
            </a:extLst>
          </p:cNvPr>
          <p:cNvSpPr/>
          <p:nvPr/>
        </p:nvSpPr>
        <p:spPr>
          <a:xfrm>
            <a:off x="9860627" y="3821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92752B1-4949-48D6-AA5E-894F940E976C}"/>
              </a:ext>
            </a:extLst>
          </p:cNvPr>
          <p:cNvSpPr/>
          <p:nvPr/>
        </p:nvSpPr>
        <p:spPr>
          <a:xfrm>
            <a:off x="8560746" y="3821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67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0" grpId="0" animBg="1"/>
      <p:bldP spid="13" grpId="0"/>
      <p:bldP spid="14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dix-neuf novembre mille-quatre-cent-quatre-vingt-treize, Christophe Colomb découvre l’île de Porto-Rico.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7240850" y="382133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8067686" y="3821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Porto-Rico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E36CC1-133D-431F-9B08-F1B8E5BE7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25" y="4190800"/>
            <a:ext cx="38671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7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 animBg="1"/>
      <p:bldP spid="10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 novembre mille-neuf-cent-cinquante-neuf, la Déclaration des droits de l’Enfant est proclamée.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2172265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9682235" y="38213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7260865" y="38213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6463004" y="3821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7260865" y="405224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92752B1-4949-48D6-AA5E-894F940E976C}"/>
              </a:ext>
            </a:extLst>
          </p:cNvPr>
          <p:cNvSpPr/>
          <p:nvPr/>
        </p:nvSpPr>
        <p:spPr>
          <a:xfrm>
            <a:off x="4353304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08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0" grpId="0" animBg="1"/>
      <p:bldP spid="14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vingt-et-un novembre mille-sept-cent-quatre-vingt-trois a lieu le premier vol habité officiel en montgolfière.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4131631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1117951" y="406032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117951" y="38213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4926462" y="382941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793532-9E9B-4D3D-AA69-852D7918698D}"/>
              </a:ext>
            </a:extLst>
          </p:cNvPr>
          <p:cNvSpPr/>
          <p:nvPr/>
        </p:nvSpPr>
        <p:spPr>
          <a:xfrm>
            <a:off x="7940142" y="38213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92752B1-4949-48D6-AA5E-894F940E976C}"/>
              </a:ext>
            </a:extLst>
          </p:cNvPr>
          <p:cNvSpPr/>
          <p:nvPr/>
        </p:nvSpPr>
        <p:spPr>
          <a:xfrm>
            <a:off x="6377040" y="382133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B5D1EC05-3CE5-4FD1-9FE9-19E27E4E2AE3}"/>
              </a:ext>
            </a:extLst>
          </p:cNvPr>
          <p:cNvSpPr/>
          <p:nvPr/>
        </p:nvSpPr>
        <p:spPr>
          <a:xfrm>
            <a:off x="11303502" y="382941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9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0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vingt-deux novembre mille-neuf-cent-dix-huit, Strasbourg redevient officiellement française.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Strasbourg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4057618" y="382133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793532-9E9B-4D3D-AA69-852D7918698D}"/>
              </a:ext>
            </a:extLst>
          </p:cNvPr>
          <p:cNvSpPr/>
          <p:nvPr/>
        </p:nvSpPr>
        <p:spPr>
          <a:xfrm>
            <a:off x="9111452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47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vingt-trois novembre mille-neuf-cent-quarante-six, un bombardement déclenche la Guerre d’Indochine.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7371701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3092275" y="382133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Indochine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5280751" y="38213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50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3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vingt-quatre novembre huit-cent-quatre-vingt-cinq, les Vikings assiègent Paris.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Vikings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3262652" y="3821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B1CD17-B5B8-4302-BC87-534590FEF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977" y="2373779"/>
            <a:ext cx="2819400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0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vingt-cinq novembre mille-trois-cent-quatre-vingt-trois, la ville italienne de Naples est secouée par un violent séisme.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86875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5731646" y="405651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5731646" y="382133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3002501" y="382133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Naples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7701223" y="382133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793532-9E9B-4D3D-AA69-852D7918698D}"/>
              </a:ext>
            </a:extLst>
          </p:cNvPr>
          <p:cNvSpPr/>
          <p:nvPr/>
        </p:nvSpPr>
        <p:spPr>
          <a:xfrm>
            <a:off x="10715399" y="382133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92752B1-4949-48D6-AA5E-894F940E976C}"/>
              </a:ext>
            </a:extLst>
          </p:cNvPr>
          <p:cNvSpPr/>
          <p:nvPr/>
        </p:nvSpPr>
        <p:spPr>
          <a:xfrm>
            <a:off x="1297711" y="536022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70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0" grpId="0" animBg="1"/>
      <p:bldP spid="13" grpId="0"/>
      <p:bldP spid="14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vingt-six novembre mille-huit-cent-soixante-cinq, Lewis Caroll publie </a:t>
            </a:r>
            <a:r>
              <a:rPr lang="fr-FR" sz="4000" u="sng" dirty="0"/>
              <a:t>Alice au Pays des Merveilles</a:t>
            </a:r>
            <a:r>
              <a:rPr lang="fr-FR" sz="4000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Lewis Caroll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2398405" y="38213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793532-9E9B-4D3D-AA69-852D7918698D}"/>
              </a:ext>
            </a:extLst>
          </p:cNvPr>
          <p:cNvSpPr/>
          <p:nvPr/>
        </p:nvSpPr>
        <p:spPr>
          <a:xfrm>
            <a:off x="5240157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92752B1-4949-48D6-AA5E-894F940E976C}"/>
              </a:ext>
            </a:extLst>
          </p:cNvPr>
          <p:cNvSpPr/>
          <p:nvPr/>
        </p:nvSpPr>
        <p:spPr>
          <a:xfrm>
            <a:off x="8272116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3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 animBg="1"/>
      <p:bldP spid="17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vingt-sept novembre mille-huit-cent-vingt-six, les allumettes sont inventées.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882034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2753647" y="405224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742236" y="382133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5163123" y="3821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86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vingt-huit novembre mille-cinq-cent-vingt, Magellan entre dans le Pacifique par le futur « Détroit de Magellan ».</a:t>
            </a: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6929172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Magellan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1007114" y="382133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E5AEA5-AA25-4134-AC29-826C11DF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24" y="4293152"/>
            <a:ext cx="3548477" cy="2365060"/>
          </a:xfrm>
          <a:prstGeom prst="rect">
            <a:avLst/>
          </a:prstGeom>
        </p:spPr>
      </p:pic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92752B1-4949-48D6-AA5E-894F940E976C}"/>
              </a:ext>
            </a:extLst>
          </p:cNvPr>
          <p:cNvSpPr/>
          <p:nvPr/>
        </p:nvSpPr>
        <p:spPr>
          <a:xfrm>
            <a:off x="8963368" y="381978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35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/>
      <p:bldP spid="14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vingt-neuf novembre deux-mille-seize, une nouvelle arche recouvre la centrale de Tchernobyl.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115691" y="2245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5243804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24118" y="308114"/>
            <a:ext cx="896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Tchernobyl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2942586" y="3821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E5AEA5-AA25-4134-AC29-826C11DF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925" y="4283156"/>
            <a:ext cx="3591075" cy="2365060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793532-9E9B-4D3D-AA69-852D7918698D}"/>
              </a:ext>
            </a:extLst>
          </p:cNvPr>
          <p:cNvSpPr/>
          <p:nvPr/>
        </p:nvSpPr>
        <p:spPr>
          <a:xfrm>
            <a:off x="988126" y="3821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13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3" grpId="0"/>
      <p:bldP spid="14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205331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trente novembre mille-neuf-cent-quatre-vingt-deux, l’album le plus vendu de tous les temps, Thriller de Mickael Jackson sort.</a:t>
            </a: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326232" y="485227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E344742F-17C4-4884-80DA-F00C437EE5DE}"/>
              </a:ext>
            </a:extLst>
          </p:cNvPr>
          <p:cNvSpPr/>
          <p:nvPr/>
        </p:nvSpPr>
        <p:spPr>
          <a:xfrm>
            <a:off x="4177004" y="485650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3AAD3-19E3-4E65-853A-CE8833FD1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25" y="55797"/>
            <a:ext cx="2793986" cy="7062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FDC5EA7-58F9-4187-A6C7-82F4A649B139}"/>
              </a:ext>
            </a:extLst>
          </p:cNvPr>
          <p:cNvSpPr txBox="1"/>
          <p:nvPr/>
        </p:nvSpPr>
        <p:spPr>
          <a:xfrm>
            <a:off x="284238" y="462002"/>
            <a:ext cx="89671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Cursive standard" pitchFamily="2" charset="0"/>
              </a:rPr>
              <a:t>Thriller</a:t>
            </a:r>
          </a:p>
          <a:p>
            <a:pPr algn="ctr"/>
            <a:r>
              <a:rPr lang="fr-FR" sz="6600" b="1" dirty="0">
                <a:latin typeface="Cursive standard" pitchFamily="2" charset="0"/>
              </a:rPr>
              <a:t>Mickael Jackson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7EAC5-6D89-4C51-913F-FAA970369FF0}"/>
              </a:ext>
            </a:extLst>
          </p:cNvPr>
          <p:cNvSpPr/>
          <p:nvPr/>
        </p:nvSpPr>
        <p:spPr>
          <a:xfrm>
            <a:off x="4066167" y="639599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793532-9E9B-4D3D-AA69-852D7918698D}"/>
              </a:ext>
            </a:extLst>
          </p:cNvPr>
          <p:cNvSpPr/>
          <p:nvPr/>
        </p:nvSpPr>
        <p:spPr>
          <a:xfrm>
            <a:off x="7870462" y="485227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92752B1-4949-48D6-AA5E-894F940E976C}"/>
              </a:ext>
            </a:extLst>
          </p:cNvPr>
          <p:cNvSpPr/>
          <p:nvPr/>
        </p:nvSpPr>
        <p:spPr>
          <a:xfrm>
            <a:off x="5874327" y="485227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06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3" grpId="0"/>
      <p:bldP spid="14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4254</TotalTime>
  <Words>475</Words>
  <Application>Microsoft Office PowerPoint</Application>
  <PresentationFormat>Grand écran</PresentationFormat>
  <Paragraphs>55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Cursive standard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 escoin</cp:lastModifiedBy>
  <cp:revision>29</cp:revision>
  <dcterms:created xsi:type="dcterms:W3CDTF">2023-12-31T15:16:02Z</dcterms:created>
  <dcterms:modified xsi:type="dcterms:W3CDTF">2025-09-23T15:32:28Z</dcterms:modified>
</cp:coreProperties>
</file>